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AD2"/>
          </a:solidFill>
        </a:fill>
      </a:tcStyle>
    </a:wholeTbl>
    <a:band2H>
      <a:tcTxStyle b="def" i="def"/>
      <a:tcStyle>
        <a:tcBdr/>
        <a:fill>
          <a:solidFill>
            <a:srgbClr val="F2E6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1CD"/>
          </a:solidFill>
        </a:fill>
      </a:tcStyle>
    </a:wholeTbl>
    <a:band2H>
      <a:tcTxStyle b="def" i="def"/>
      <a:tcStyle>
        <a:tcBdr/>
        <a:fill>
          <a:solidFill>
            <a:srgbClr val="FAE9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DEE"/>
          </a:solidFill>
        </a:fill>
      </a:tcStyle>
    </a:wholeTbl>
    <a:band2H>
      <a:tcTxStyle b="def" i="def"/>
      <a:tcStyle>
        <a:tcBdr/>
        <a:fill>
          <a:solidFill>
            <a:srgbClr val="F7E8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77" name="Shape 277"/>
          <p:cNvSpPr/>
          <p:nvPr>
            <p:ph type="sldImg"/>
          </p:nvPr>
        </p:nvSpPr>
        <p:spPr>
          <a:xfrm>
            <a:off x="1143000" y="685800"/>
            <a:ext cx="4572000" cy="3429000"/>
          </a:xfrm>
          <a:prstGeom prst="rect">
            <a:avLst/>
          </a:prstGeom>
        </p:spPr>
        <p:txBody>
          <a:bodyPr/>
          <a:lstStyle/>
          <a:p>
            <a:pPr/>
          </a:p>
        </p:txBody>
      </p:sp>
      <p:sp>
        <p:nvSpPr>
          <p:cNvPr id="278" name="Shape 2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grpSp>
        <p:nvGrpSpPr>
          <p:cNvPr id="24" name="Group 6"/>
          <p:cNvGrpSpPr/>
          <p:nvPr/>
        </p:nvGrpSpPr>
        <p:grpSpPr>
          <a:xfrm>
            <a:off x="-9" y="0"/>
            <a:ext cx="12192008" cy="6858002"/>
            <a:chOff x="-4" y="0"/>
            <a:chExt cx="12192007" cy="6858001"/>
          </a:xfrm>
        </p:grpSpPr>
        <p:sp>
          <p:nvSpPr>
            <p:cNvPr id="22" name="Rectangle 8"/>
            <p:cNvSpPr/>
            <p:nvPr/>
          </p:nvSpPr>
          <p:spPr>
            <a:xfrm>
              <a:off x="-5" y="0"/>
              <a:ext cx="12192006" cy="6858001"/>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3" name="Freeform 5"/>
            <p:cNvSpPr/>
            <p:nvPr/>
          </p:nvSpPr>
          <p:spPr>
            <a:xfrm>
              <a:off x="-5" y="1585"/>
              <a:ext cx="12192008" cy="6856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25" name="Title Text"/>
          <p:cNvSpPr txBox="1"/>
          <p:nvPr>
            <p:ph type="title"/>
          </p:nvPr>
        </p:nvSpPr>
        <p:spPr>
          <a:xfrm>
            <a:off x="1154954" y="2099733"/>
            <a:ext cx="8825660" cy="2677652"/>
          </a:xfrm>
          <a:prstGeom prst="rect">
            <a:avLst/>
          </a:prstGeom>
        </p:spPr>
        <p:txBody>
          <a:bodyPr anchor="b"/>
          <a:lstStyle>
            <a:lvl1pPr>
              <a:defRPr sz="5400"/>
            </a:lvl1pPr>
          </a:lstStyle>
          <a:p>
            <a:pPr/>
            <a:r>
              <a:t>Title Text</a:t>
            </a:r>
          </a:p>
        </p:txBody>
      </p:sp>
      <p:sp>
        <p:nvSpPr>
          <p:cNvPr id="26" name="Body Level One…"/>
          <p:cNvSpPr txBox="1"/>
          <p:nvPr>
            <p:ph type="body" sz="quarter" idx="1"/>
          </p:nvPr>
        </p:nvSpPr>
        <p:spPr>
          <a:xfrm>
            <a:off x="1154954" y="4777380"/>
            <a:ext cx="8825660" cy="861424"/>
          </a:xfrm>
          <a:prstGeom prst="rect">
            <a:avLst/>
          </a:prstGeom>
        </p:spPr>
        <p:txBody>
          <a:bodyPr/>
          <a:lstStyle>
            <a:lvl1pPr marL="0" indent="0">
              <a:buClrTx/>
              <a:buSzTx/>
              <a:buFontTx/>
              <a:buNone/>
              <a:defRPr cap="all">
                <a:solidFill>
                  <a:srgbClr val="EF53A5"/>
                </a:solidFill>
              </a:defRPr>
            </a:lvl1pPr>
            <a:lvl2pPr marL="0" indent="0">
              <a:buClrTx/>
              <a:buSzTx/>
              <a:buFontTx/>
              <a:buNone/>
              <a:defRPr cap="all">
                <a:solidFill>
                  <a:srgbClr val="EF53A5"/>
                </a:solidFill>
              </a:defRPr>
            </a:lvl2pPr>
            <a:lvl3pPr marL="0" indent="0">
              <a:buClrTx/>
              <a:buSzTx/>
              <a:buFontTx/>
              <a:buNone/>
              <a:defRPr cap="all">
                <a:solidFill>
                  <a:srgbClr val="EF53A5"/>
                </a:solidFill>
              </a:defRPr>
            </a:lvl3pPr>
            <a:lvl4pPr marL="0" indent="0">
              <a:buClrTx/>
              <a:buSzTx/>
              <a:buFontTx/>
              <a:buNone/>
              <a:defRPr cap="all">
                <a:solidFill>
                  <a:srgbClr val="EF53A5"/>
                </a:solidFill>
              </a:defRPr>
            </a:lvl4pPr>
            <a:lvl5pPr marL="0" indent="0">
              <a:buClrTx/>
              <a:buSzTx/>
              <a:buFontTx/>
              <a:buNone/>
              <a:defRPr cap="all">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7" name="Rectangle 10"/>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noramic Picture with Caption">
    <p:spTree>
      <p:nvGrpSpPr>
        <p:cNvPr id="1" name=""/>
        <p:cNvGrpSpPr/>
        <p:nvPr/>
      </p:nvGrpSpPr>
      <p:grpSpPr>
        <a:xfrm>
          <a:off x="0" y="0"/>
          <a:ext cx="0" cy="0"/>
          <a:chOff x="0" y="0"/>
          <a:chExt cx="0" cy="0"/>
        </a:xfrm>
      </p:grpSpPr>
      <p:grpSp>
        <p:nvGrpSpPr>
          <p:cNvPr id="153" name="Group 8"/>
          <p:cNvGrpSpPr/>
          <p:nvPr/>
        </p:nvGrpSpPr>
        <p:grpSpPr>
          <a:xfrm>
            <a:off x="-12" y="-4"/>
            <a:ext cx="12192010" cy="6858011"/>
            <a:chOff x="-6" y="-2"/>
            <a:chExt cx="12192008" cy="6858009"/>
          </a:xfrm>
        </p:grpSpPr>
        <p:sp>
          <p:nvSpPr>
            <p:cNvPr id="144" name="Rectangle 12"/>
            <p:cNvSpPr/>
            <p:nvPr/>
          </p:nvSpPr>
          <p:spPr>
            <a:xfrm>
              <a:off x="-5" y="-3"/>
              <a:ext cx="12192006" cy="6858007"/>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5" name="Oval 16"/>
            <p:cNvSpPr/>
            <p:nvPr/>
          </p:nvSpPr>
          <p:spPr>
            <a:xfrm>
              <a:off x="-7" y="2666999"/>
              <a:ext cx="4191007" cy="4191007"/>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6" name="Oval 17"/>
            <p:cNvSpPr/>
            <p:nvPr/>
          </p:nvSpPr>
          <p:spPr>
            <a:xfrm>
              <a:off x="-7" y="2895599"/>
              <a:ext cx="2362207" cy="2362207"/>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 name="Oval 18"/>
            <p:cNvSpPr/>
            <p:nvPr/>
          </p:nvSpPr>
          <p:spPr>
            <a:xfrm>
              <a:off x="8609009" y="5867401"/>
              <a:ext cx="990607" cy="990607"/>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 name="Oval 19"/>
            <p:cNvSpPr/>
            <p:nvPr/>
          </p:nvSpPr>
          <p:spPr>
            <a:xfrm>
              <a:off x="8609009" y="1676398"/>
              <a:ext cx="2819407" cy="2819407"/>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9" name="Oval 20"/>
            <p:cNvSpPr/>
            <p:nvPr/>
          </p:nvSpPr>
          <p:spPr>
            <a:xfrm>
              <a:off x="7999409" y="8461"/>
              <a:ext cx="1600207" cy="1600207"/>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 name="Freeform 5"/>
            <p:cNvSpPr/>
            <p:nvPr/>
          </p:nvSpPr>
          <p:spPr>
            <a:xfrm rot="10371525">
              <a:off x="263760" y="4438265"/>
              <a:ext cx="3299414" cy="440917"/>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 name="Freeform 5"/>
            <p:cNvSpPr/>
            <p:nvPr/>
          </p:nvSpPr>
          <p:spPr>
            <a:xfrm rot="10800000">
              <a:off x="459499" y="321126"/>
              <a:ext cx="11277608" cy="4533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2" name="Freeform 5"/>
            <p:cNvSpPr/>
            <p:nvPr/>
          </p:nvSpPr>
          <p:spPr>
            <a:xfrm>
              <a:off x="-5" y="1584"/>
              <a:ext cx="12192008" cy="685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54" name="Title Text"/>
          <p:cNvSpPr txBox="1"/>
          <p:nvPr>
            <p:ph type="title"/>
          </p:nvPr>
        </p:nvSpPr>
        <p:spPr>
          <a:xfrm>
            <a:off x="1154954" y="4969926"/>
            <a:ext cx="8825659" cy="566742"/>
          </a:xfrm>
          <a:prstGeom prst="rect">
            <a:avLst/>
          </a:prstGeom>
        </p:spPr>
        <p:txBody>
          <a:bodyPr anchor="b"/>
          <a:lstStyle>
            <a:lvl1pPr>
              <a:defRPr sz="2400"/>
            </a:lvl1pPr>
          </a:lstStyle>
          <a:p>
            <a:pPr/>
            <a:r>
              <a:t>Title Text</a:t>
            </a:r>
          </a:p>
        </p:txBody>
      </p:sp>
      <p:sp>
        <p:nvSpPr>
          <p:cNvPr id="155" name="Picture Placeholder 2"/>
          <p:cNvSpPr/>
          <p:nvPr>
            <p:ph type="pic" sz="half" idx="21"/>
          </p:nvPr>
        </p:nvSpPr>
        <p:spPr>
          <a:xfrm>
            <a:off x="1154954" y="685800"/>
            <a:ext cx="8825660" cy="3429000"/>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156" name="Body Level One…"/>
          <p:cNvSpPr txBox="1"/>
          <p:nvPr>
            <p:ph type="body" sz="quarter" idx="1"/>
          </p:nvPr>
        </p:nvSpPr>
        <p:spPr>
          <a:xfrm>
            <a:off x="1154954" y="5536665"/>
            <a:ext cx="8825659" cy="493716"/>
          </a:xfrm>
          <a:prstGeom prst="rect">
            <a:avLst/>
          </a:prstGeom>
        </p:spPr>
        <p:txBody>
          <a:bodyPr/>
          <a:lstStyle>
            <a:lvl1pPr marL="0" indent="0">
              <a:buClrTx/>
              <a:buSzTx/>
              <a:buFontTx/>
              <a:buNone/>
              <a:defRPr sz="1200">
                <a:solidFill>
                  <a:srgbClr val="EF53A5"/>
                </a:solidFill>
              </a:defRPr>
            </a:lvl1pPr>
            <a:lvl2pPr marL="0" indent="0">
              <a:buClrTx/>
              <a:buSzTx/>
              <a:buFontTx/>
              <a:buNone/>
              <a:defRPr sz="1200">
                <a:solidFill>
                  <a:srgbClr val="EF53A5"/>
                </a:solidFill>
              </a:defRPr>
            </a:lvl2pPr>
            <a:lvl3pPr marL="0" indent="0">
              <a:buClrTx/>
              <a:buSzTx/>
              <a:buFontTx/>
              <a:buNone/>
              <a:defRPr sz="1200">
                <a:solidFill>
                  <a:srgbClr val="EF53A5"/>
                </a:solidFill>
              </a:defRPr>
            </a:lvl3pPr>
            <a:lvl4pPr marL="0" indent="0">
              <a:buClrTx/>
              <a:buSzTx/>
              <a:buFontTx/>
              <a:buNone/>
              <a:defRPr sz="1200">
                <a:solidFill>
                  <a:srgbClr val="EF53A5"/>
                </a:solidFill>
              </a:defRPr>
            </a:lvl4pPr>
            <a:lvl5pPr marL="0" indent="0">
              <a:buClrTx/>
              <a:buSzTx/>
              <a:buFontTx/>
              <a:buNone/>
              <a:defRPr sz="12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57" name="Rectangle 15"/>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grpSp>
        <p:nvGrpSpPr>
          <p:cNvPr id="174" name="Group 6"/>
          <p:cNvGrpSpPr/>
          <p:nvPr/>
        </p:nvGrpSpPr>
        <p:grpSpPr>
          <a:xfrm>
            <a:off x="-12" y="-4"/>
            <a:ext cx="12192010" cy="6858011"/>
            <a:chOff x="-6" y="-2"/>
            <a:chExt cx="12192008" cy="6858009"/>
          </a:xfrm>
        </p:grpSpPr>
        <p:sp>
          <p:nvSpPr>
            <p:cNvPr id="165" name="Rectangle 10"/>
            <p:cNvSpPr/>
            <p:nvPr/>
          </p:nvSpPr>
          <p:spPr>
            <a:xfrm>
              <a:off x="-5" y="-3"/>
              <a:ext cx="12192006" cy="6858007"/>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6" name="Oval 13"/>
            <p:cNvSpPr/>
            <p:nvPr/>
          </p:nvSpPr>
          <p:spPr>
            <a:xfrm>
              <a:off x="-7" y="2666999"/>
              <a:ext cx="4191007" cy="4191007"/>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7" name="Oval 14"/>
            <p:cNvSpPr/>
            <p:nvPr/>
          </p:nvSpPr>
          <p:spPr>
            <a:xfrm>
              <a:off x="-7" y="2895599"/>
              <a:ext cx="2362207" cy="2362207"/>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8" name="Oval 15"/>
            <p:cNvSpPr/>
            <p:nvPr/>
          </p:nvSpPr>
          <p:spPr>
            <a:xfrm>
              <a:off x="8609009" y="5867401"/>
              <a:ext cx="990607" cy="990607"/>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9" name="Oval 17"/>
            <p:cNvSpPr/>
            <p:nvPr/>
          </p:nvSpPr>
          <p:spPr>
            <a:xfrm>
              <a:off x="8609009" y="1676398"/>
              <a:ext cx="2819407" cy="2819407"/>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0" name="Oval 18"/>
            <p:cNvSpPr/>
            <p:nvPr/>
          </p:nvSpPr>
          <p:spPr>
            <a:xfrm>
              <a:off x="7999409" y="8461"/>
              <a:ext cx="1600207" cy="1600207"/>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1" name="Freeform 5"/>
            <p:cNvSpPr/>
            <p:nvPr/>
          </p:nvSpPr>
          <p:spPr>
            <a:xfrm rot="21010067">
              <a:off x="8490947" y="2714872"/>
              <a:ext cx="3299413" cy="440918"/>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2" name="Freeform 5"/>
            <p:cNvSpPr/>
            <p:nvPr/>
          </p:nvSpPr>
          <p:spPr>
            <a:xfrm>
              <a:off x="455606" y="2801317"/>
              <a:ext cx="11277607" cy="3602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97"/>
                  </a:lnTo>
                  <a:lnTo>
                    <a:pt x="21600" y="21600"/>
                  </a:lnTo>
                  <a:lnTo>
                    <a:pt x="21600" y="11"/>
                  </a:lnTo>
                  <a:lnTo>
                    <a:pt x="21110" y="247"/>
                  </a:lnTo>
                  <a:lnTo>
                    <a:pt x="20622" y="476"/>
                  </a:lnTo>
                  <a:lnTo>
                    <a:pt x="20131" y="696"/>
                  </a:lnTo>
                  <a:lnTo>
                    <a:pt x="19639" y="886"/>
                  </a:lnTo>
                  <a:lnTo>
                    <a:pt x="19148" y="1076"/>
                  </a:lnTo>
                  <a:lnTo>
                    <a:pt x="18656" y="1256"/>
                  </a:lnTo>
                  <a:lnTo>
                    <a:pt x="18170" y="1408"/>
                  </a:lnTo>
                  <a:lnTo>
                    <a:pt x="17677" y="1552"/>
                  </a:lnTo>
                  <a:lnTo>
                    <a:pt x="17187" y="1685"/>
                  </a:lnTo>
                  <a:lnTo>
                    <a:pt x="16705" y="1800"/>
                  </a:lnTo>
                  <a:lnTo>
                    <a:pt x="16217" y="1914"/>
                  </a:lnTo>
                  <a:lnTo>
                    <a:pt x="15736" y="2009"/>
                  </a:lnTo>
                  <a:lnTo>
                    <a:pt x="15254" y="2085"/>
                  </a:lnTo>
                  <a:lnTo>
                    <a:pt x="14774" y="2161"/>
                  </a:lnTo>
                  <a:lnTo>
                    <a:pt x="14299" y="2226"/>
                  </a:lnTo>
                  <a:lnTo>
                    <a:pt x="13828" y="2275"/>
                  </a:lnTo>
                  <a:lnTo>
                    <a:pt x="13357" y="2313"/>
                  </a:lnTo>
                  <a:lnTo>
                    <a:pt x="12891" y="2351"/>
                  </a:lnTo>
                  <a:lnTo>
                    <a:pt x="11971" y="2389"/>
                  </a:lnTo>
                  <a:lnTo>
                    <a:pt x="11517" y="2398"/>
                  </a:lnTo>
                  <a:lnTo>
                    <a:pt x="11068" y="2389"/>
                  </a:lnTo>
                  <a:lnTo>
                    <a:pt x="10623" y="2389"/>
                  </a:lnTo>
                  <a:lnTo>
                    <a:pt x="10182" y="2370"/>
                  </a:lnTo>
                  <a:lnTo>
                    <a:pt x="9750" y="2340"/>
                  </a:lnTo>
                  <a:lnTo>
                    <a:pt x="9323" y="2313"/>
                  </a:lnTo>
                  <a:lnTo>
                    <a:pt x="8904" y="2283"/>
                  </a:lnTo>
                  <a:lnTo>
                    <a:pt x="8487" y="2237"/>
                  </a:lnTo>
                  <a:lnTo>
                    <a:pt x="8076" y="2188"/>
                  </a:lnTo>
                  <a:lnTo>
                    <a:pt x="7674" y="2142"/>
                  </a:lnTo>
                  <a:lnTo>
                    <a:pt x="6890" y="2017"/>
                  </a:lnTo>
                  <a:lnTo>
                    <a:pt x="6139" y="1884"/>
                  </a:lnTo>
                  <a:lnTo>
                    <a:pt x="5417" y="1742"/>
                  </a:lnTo>
                  <a:lnTo>
                    <a:pt x="4735" y="1590"/>
                  </a:lnTo>
                  <a:lnTo>
                    <a:pt x="4082" y="1427"/>
                  </a:lnTo>
                  <a:lnTo>
                    <a:pt x="3478" y="1256"/>
                  </a:lnTo>
                  <a:lnTo>
                    <a:pt x="2910" y="1085"/>
                  </a:lnTo>
                  <a:lnTo>
                    <a:pt x="2387" y="913"/>
                  </a:lnTo>
                  <a:lnTo>
                    <a:pt x="1907" y="753"/>
                  </a:lnTo>
                  <a:lnTo>
                    <a:pt x="1482" y="601"/>
                  </a:lnTo>
                  <a:lnTo>
                    <a:pt x="1097" y="457"/>
                  </a:lnTo>
                  <a:lnTo>
                    <a:pt x="773" y="334"/>
                  </a:lnTo>
                  <a:lnTo>
                    <a:pt x="501" y="220"/>
                  </a:lnTo>
                  <a:lnTo>
                    <a:pt x="127" y="57"/>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3" name="Freeform 5"/>
            <p:cNvSpPr/>
            <p:nvPr/>
          </p:nvSpPr>
          <p:spPr>
            <a:xfrm>
              <a:off x="-5" y="1584"/>
              <a:ext cx="12192008" cy="685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75" name="Title Text"/>
          <p:cNvSpPr txBox="1"/>
          <p:nvPr>
            <p:ph type="title"/>
          </p:nvPr>
        </p:nvSpPr>
        <p:spPr>
          <a:xfrm>
            <a:off x="1148797" y="1063416"/>
            <a:ext cx="8831817" cy="1372988"/>
          </a:xfrm>
          <a:prstGeom prst="rect">
            <a:avLst/>
          </a:prstGeom>
        </p:spPr>
        <p:txBody>
          <a:bodyPr/>
          <a:lstStyle>
            <a:lvl1pPr>
              <a:defRPr sz="4000"/>
            </a:lvl1pPr>
          </a:lstStyle>
          <a:p>
            <a:pPr/>
            <a:r>
              <a:t>Title Text</a:t>
            </a:r>
          </a:p>
        </p:txBody>
      </p:sp>
      <p:sp>
        <p:nvSpPr>
          <p:cNvPr id="176" name="Body Level One…"/>
          <p:cNvSpPr txBox="1"/>
          <p:nvPr>
            <p:ph type="body" sz="half" idx="1"/>
          </p:nvPr>
        </p:nvSpPr>
        <p:spPr>
          <a:xfrm>
            <a:off x="1154954" y="3543300"/>
            <a:ext cx="8825659" cy="2476500"/>
          </a:xfrm>
          <a:prstGeom prst="rect">
            <a:avLst/>
          </a:prstGeom>
        </p:spPr>
        <p:txBody>
          <a:bodyPr anchor="ct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77" name="Rectangle 12"/>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grpSp>
        <p:nvGrpSpPr>
          <p:cNvPr id="194" name="Group 2"/>
          <p:cNvGrpSpPr/>
          <p:nvPr/>
        </p:nvGrpSpPr>
        <p:grpSpPr>
          <a:xfrm>
            <a:off x="-12" y="-4"/>
            <a:ext cx="12192010" cy="6858011"/>
            <a:chOff x="-6" y="-2"/>
            <a:chExt cx="12192008" cy="6858009"/>
          </a:xfrm>
        </p:grpSpPr>
        <p:sp>
          <p:nvSpPr>
            <p:cNvPr id="185" name="Rectangle 16"/>
            <p:cNvSpPr/>
            <p:nvPr/>
          </p:nvSpPr>
          <p:spPr>
            <a:xfrm>
              <a:off x="-5" y="-3"/>
              <a:ext cx="12192006" cy="6858007"/>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6" name="Oval 19"/>
            <p:cNvSpPr/>
            <p:nvPr/>
          </p:nvSpPr>
          <p:spPr>
            <a:xfrm>
              <a:off x="-7" y="2666999"/>
              <a:ext cx="4191007" cy="4191007"/>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7" name="Oval 21"/>
            <p:cNvSpPr/>
            <p:nvPr/>
          </p:nvSpPr>
          <p:spPr>
            <a:xfrm>
              <a:off x="-7" y="2895599"/>
              <a:ext cx="2362207" cy="2362207"/>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8" name="Oval 22"/>
            <p:cNvSpPr/>
            <p:nvPr/>
          </p:nvSpPr>
          <p:spPr>
            <a:xfrm>
              <a:off x="8609009" y="5867401"/>
              <a:ext cx="990607" cy="990607"/>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9" name="Oval 23"/>
            <p:cNvSpPr/>
            <p:nvPr/>
          </p:nvSpPr>
          <p:spPr>
            <a:xfrm>
              <a:off x="8609009" y="1676398"/>
              <a:ext cx="2819407" cy="2819407"/>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90" name="Oval 24"/>
            <p:cNvSpPr/>
            <p:nvPr/>
          </p:nvSpPr>
          <p:spPr>
            <a:xfrm>
              <a:off x="7999409" y="8461"/>
              <a:ext cx="1600207" cy="1600207"/>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91" name="Freeform 5"/>
            <p:cNvSpPr/>
            <p:nvPr/>
          </p:nvSpPr>
          <p:spPr>
            <a:xfrm rot="21010067">
              <a:off x="8490947" y="4185116"/>
              <a:ext cx="3299413" cy="440918"/>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92" name="Freeform 5"/>
            <p:cNvSpPr/>
            <p:nvPr/>
          </p:nvSpPr>
          <p:spPr>
            <a:xfrm>
              <a:off x="455606" y="4241800"/>
              <a:ext cx="11277607" cy="2337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93" name="Freeform 5"/>
            <p:cNvSpPr/>
            <p:nvPr/>
          </p:nvSpPr>
          <p:spPr>
            <a:xfrm>
              <a:off x="-5" y="1584"/>
              <a:ext cx="12192008" cy="685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95" name="TextBox 15"/>
          <p:cNvSpPr txBox="1"/>
          <p:nvPr/>
        </p:nvSpPr>
        <p:spPr>
          <a:xfrm>
            <a:off x="927283" y="607335"/>
            <a:ext cx="710477" cy="144855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9600">
                <a:solidFill>
                  <a:srgbClr val="EF53A5"/>
                </a:solidFill>
                <a:latin typeface="Arial"/>
                <a:ea typeface="Arial"/>
                <a:cs typeface="Arial"/>
                <a:sym typeface="Arial"/>
              </a:defRPr>
            </a:lvl1pPr>
          </a:lstStyle>
          <a:p>
            <a:pPr/>
            <a:r>
              <a:t>“</a:t>
            </a:r>
          </a:p>
        </p:txBody>
      </p:sp>
      <p:sp>
        <p:nvSpPr>
          <p:cNvPr id="196" name="TextBox 12"/>
          <p:cNvSpPr txBox="1"/>
          <p:nvPr/>
        </p:nvSpPr>
        <p:spPr>
          <a:xfrm>
            <a:off x="9930176" y="2613785"/>
            <a:ext cx="561327" cy="144855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9600">
                <a:solidFill>
                  <a:srgbClr val="EF53A5"/>
                </a:solidFill>
                <a:latin typeface="Arial"/>
                <a:ea typeface="Arial"/>
                <a:cs typeface="Arial"/>
                <a:sym typeface="Arial"/>
              </a:defRPr>
            </a:lvl1pPr>
          </a:lstStyle>
          <a:p>
            <a:pPr/>
            <a:r>
              <a:t>”</a:t>
            </a:r>
          </a:p>
        </p:txBody>
      </p:sp>
      <p:sp>
        <p:nvSpPr>
          <p:cNvPr id="197" name="Title Text"/>
          <p:cNvSpPr txBox="1"/>
          <p:nvPr>
            <p:ph type="title"/>
          </p:nvPr>
        </p:nvSpPr>
        <p:spPr>
          <a:xfrm>
            <a:off x="1581876" y="982134"/>
            <a:ext cx="8453909" cy="2696632"/>
          </a:xfrm>
          <a:prstGeom prst="rect">
            <a:avLst/>
          </a:prstGeom>
        </p:spPr>
        <p:txBody>
          <a:bodyPr/>
          <a:lstStyle>
            <a:lvl1pPr>
              <a:defRPr sz="4000"/>
            </a:lvl1pPr>
          </a:lstStyle>
          <a:p>
            <a:pPr/>
            <a:r>
              <a:t>Title Text</a:t>
            </a:r>
          </a:p>
        </p:txBody>
      </p:sp>
      <p:sp>
        <p:nvSpPr>
          <p:cNvPr id="198" name="Body Level One…"/>
          <p:cNvSpPr txBox="1"/>
          <p:nvPr>
            <p:ph type="body" sz="quarter" idx="1"/>
          </p:nvPr>
        </p:nvSpPr>
        <p:spPr>
          <a:xfrm>
            <a:off x="1945944" y="3678766"/>
            <a:ext cx="7731222" cy="342178"/>
          </a:xfrm>
          <a:prstGeom prst="rect">
            <a:avLst/>
          </a:prstGeom>
        </p:spPr>
        <p:txBody>
          <a:bodyPr/>
          <a:lstStyle>
            <a:lvl1pPr marL="0" indent="0">
              <a:buClrTx/>
              <a:buSzTx/>
              <a:buFontTx/>
              <a:buNone/>
              <a:defRPr cap="small" sz="1400">
                <a:solidFill>
                  <a:srgbClr val="EF53A5"/>
                </a:solidFill>
              </a:defRPr>
            </a:lvl1pPr>
            <a:lvl2pPr marL="0" indent="0">
              <a:buClrTx/>
              <a:buSzTx/>
              <a:buFontTx/>
              <a:buNone/>
              <a:defRPr cap="small" sz="1400">
                <a:solidFill>
                  <a:srgbClr val="EF53A5"/>
                </a:solidFill>
              </a:defRPr>
            </a:lvl2pPr>
            <a:lvl3pPr marL="0" indent="0">
              <a:buClrTx/>
              <a:buSzTx/>
              <a:buFontTx/>
              <a:buNone/>
              <a:defRPr cap="small" sz="1400">
                <a:solidFill>
                  <a:srgbClr val="EF53A5"/>
                </a:solidFill>
              </a:defRPr>
            </a:lvl3pPr>
            <a:lvl4pPr marL="0" indent="0">
              <a:buClrTx/>
              <a:buSzTx/>
              <a:buFontTx/>
              <a:buNone/>
              <a:defRPr cap="small" sz="1400">
                <a:solidFill>
                  <a:srgbClr val="EF53A5"/>
                </a:solidFill>
              </a:defRPr>
            </a:lvl4pPr>
            <a:lvl5pPr marL="0" indent="0">
              <a:buClrTx/>
              <a:buSzTx/>
              <a:buFontTx/>
              <a:buNone/>
              <a:defRPr cap="small" sz="1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99" name="Text Placeholder 3"/>
          <p:cNvSpPr/>
          <p:nvPr>
            <p:ph type="body" sz="quarter" idx="21"/>
          </p:nvPr>
        </p:nvSpPr>
        <p:spPr>
          <a:xfrm>
            <a:off x="1154954" y="5029198"/>
            <a:ext cx="9244897" cy="997859"/>
          </a:xfrm>
          <a:prstGeom prst="rect">
            <a:avLst/>
          </a:prstGeom>
        </p:spPr>
        <p:txBody>
          <a:bodyPr anchor="ctr"/>
          <a:lstStyle/>
          <a:p>
            <a:pPr/>
          </a:p>
        </p:txBody>
      </p:sp>
      <p:sp>
        <p:nvSpPr>
          <p:cNvPr id="200" name="Rectangle 18"/>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2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grpSp>
        <p:nvGrpSpPr>
          <p:cNvPr id="217" name="Group 8"/>
          <p:cNvGrpSpPr/>
          <p:nvPr/>
        </p:nvGrpSpPr>
        <p:grpSpPr>
          <a:xfrm>
            <a:off x="-12" y="-4"/>
            <a:ext cx="12192010" cy="6858011"/>
            <a:chOff x="-6" y="-2"/>
            <a:chExt cx="12192008" cy="6858009"/>
          </a:xfrm>
        </p:grpSpPr>
        <p:sp>
          <p:nvSpPr>
            <p:cNvPr id="208" name="Rectangle 10"/>
            <p:cNvSpPr/>
            <p:nvPr/>
          </p:nvSpPr>
          <p:spPr>
            <a:xfrm>
              <a:off x="-5" y="-3"/>
              <a:ext cx="12192006" cy="6858007"/>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09" name="Oval 14"/>
            <p:cNvSpPr/>
            <p:nvPr/>
          </p:nvSpPr>
          <p:spPr>
            <a:xfrm>
              <a:off x="-7" y="2666999"/>
              <a:ext cx="4191007" cy="4191007"/>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0" name="Oval 15"/>
            <p:cNvSpPr/>
            <p:nvPr/>
          </p:nvSpPr>
          <p:spPr>
            <a:xfrm>
              <a:off x="-7" y="2895599"/>
              <a:ext cx="2362207" cy="2362207"/>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1" name="Oval 16"/>
            <p:cNvSpPr/>
            <p:nvPr/>
          </p:nvSpPr>
          <p:spPr>
            <a:xfrm>
              <a:off x="8609009" y="5867401"/>
              <a:ext cx="990607" cy="990607"/>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2" name="Oval 17"/>
            <p:cNvSpPr/>
            <p:nvPr/>
          </p:nvSpPr>
          <p:spPr>
            <a:xfrm>
              <a:off x="8609009" y="1676398"/>
              <a:ext cx="2819407" cy="2819407"/>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3" name="Oval 18"/>
            <p:cNvSpPr/>
            <p:nvPr/>
          </p:nvSpPr>
          <p:spPr>
            <a:xfrm>
              <a:off x="7999409" y="8461"/>
              <a:ext cx="1600207" cy="1600207"/>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4" name="Freeform 5"/>
            <p:cNvSpPr/>
            <p:nvPr/>
          </p:nvSpPr>
          <p:spPr>
            <a:xfrm rot="21010067">
              <a:off x="8490947" y="4193582"/>
              <a:ext cx="3299413" cy="440918"/>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5" name="Freeform 5"/>
            <p:cNvSpPr/>
            <p:nvPr/>
          </p:nvSpPr>
          <p:spPr>
            <a:xfrm>
              <a:off x="455606" y="4241800"/>
              <a:ext cx="11277607" cy="2337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6" name="Freeform 5"/>
            <p:cNvSpPr/>
            <p:nvPr/>
          </p:nvSpPr>
          <p:spPr>
            <a:xfrm>
              <a:off x="-5" y="1584"/>
              <a:ext cx="12192008" cy="685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218" name="Title Text"/>
          <p:cNvSpPr txBox="1"/>
          <p:nvPr>
            <p:ph type="title"/>
          </p:nvPr>
        </p:nvSpPr>
        <p:spPr>
          <a:xfrm>
            <a:off x="1154954" y="2370664"/>
            <a:ext cx="8825660" cy="1822519"/>
          </a:xfrm>
          <a:prstGeom prst="rect">
            <a:avLst/>
          </a:prstGeom>
        </p:spPr>
        <p:txBody>
          <a:bodyPr anchor="b"/>
          <a:lstStyle>
            <a:lvl1pPr>
              <a:defRPr sz="4000"/>
            </a:lvl1pPr>
          </a:lstStyle>
          <a:p>
            <a:pPr/>
            <a:r>
              <a:t>Title Text</a:t>
            </a:r>
          </a:p>
        </p:txBody>
      </p:sp>
      <p:sp>
        <p:nvSpPr>
          <p:cNvPr id="219" name="Body Level One…"/>
          <p:cNvSpPr txBox="1"/>
          <p:nvPr>
            <p:ph type="body" sz="quarter" idx="1"/>
          </p:nvPr>
        </p:nvSpPr>
        <p:spPr>
          <a:xfrm>
            <a:off x="1154954" y="5024966"/>
            <a:ext cx="8825659" cy="860404"/>
          </a:xfrm>
          <a:prstGeom prst="rect">
            <a:avLst/>
          </a:prstGeom>
        </p:spPr>
        <p:txBody>
          <a:bodyPr/>
          <a:lstStyle>
            <a:lvl1pPr marL="0" indent="0">
              <a:buClrTx/>
              <a:buSzTx/>
              <a:buFontTx/>
              <a:buNone/>
              <a:defRPr sz="2000">
                <a:solidFill>
                  <a:srgbClr val="EF53A5"/>
                </a:solidFill>
              </a:defRPr>
            </a:lvl1pPr>
            <a:lvl2pPr marL="0" indent="0">
              <a:buClrTx/>
              <a:buSzTx/>
              <a:buFontTx/>
              <a:buNone/>
              <a:defRPr sz="2000">
                <a:solidFill>
                  <a:srgbClr val="EF53A5"/>
                </a:solidFill>
              </a:defRPr>
            </a:lvl2pPr>
            <a:lvl3pPr marL="0" indent="0">
              <a:buClrTx/>
              <a:buSzTx/>
              <a:buFontTx/>
              <a:buNone/>
              <a:defRPr sz="2000">
                <a:solidFill>
                  <a:srgbClr val="EF53A5"/>
                </a:solidFill>
              </a:defRPr>
            </a:lvl3pPr>
            <a:lvl4pPr marL="0" indent="0">
              <a:buClrTx/>
              <a:buSzTx/>
              <a:buFontTx/>
              <a:buNone/>
              <a:defRPr sz="2000">
                <a:solidFill>
                  <a:srgbClr val="EF53A5"/>
                </a:solidFill>
              </a:defRPr>
            </a:lvl4pPr>
            <a:lvl5pPr marL="0" indent="0">
              <a:buClrTx/>
              <a:buSzTx/>
              <a:buFontTx/>
              <a:buNone/>
              <a:defRPr sz="20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20" name="Rectangle 13"/>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2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umn">
    <p:spTree>
      <p:nvGrpSpPr>
        <p:cNvPr id="1" name=""/>
        <p:cNvGrpSpPr/>
        <p:nvPr/>
      </p:nvGrpSpPr>
      <p:grpSpPr>
        <a:xfrm>
          <a:off x="0" y="0"/>
          <a:ext cx="0" cy="0"/>
          <a:chOff x="0" y="0"/>
          <a:chExt cx="0" cy="0"/>
        </a:xfrm>
      </p:grpSpPr>
      <p:sp>
        <p:nvSpPr>
          <p:cNvPr id="228" name="Title Text"/>
          <p:cNvSpPr txBox="1"/>
          <p:nvPr>
            <p:ph type="title"/>
          </p:nvPr>
        </p:nvSpPr>
        <p:spPr>
          <a:xfrm>
            <a:off x="1154954" y="973667"/>
            <a:ext cx="8825659" cy="706969"/>
          </a:xfrm>
          <a:prstGeom prst="rect">
            <a:avLst/>
          </a:prstGeom>
        </p:spPr>
        <p:txBody>
          <a:bodyPr/>
          <a:lstStyle/>
          <a:p>
            <a:pPr/>
            <a:r>
              <a:t>Title Text</a:t>
            </a:r>
          </a:p>
        </p:txBody>
      </p:sp>
      <p:sp>
        <p:nvSpPr>
          <p:cNvPr id="229" name="Body Level One…"/>
          <p:cNvSpPr txBox="1"/>
          <p:nvPr>
            <p:ph type="body" sz="quarter" idx="1"/>
          </p:nvPr>
        </p:nvSpPr>
        <p:spPr>
          <a:xfrm>
            <a:off x="1154954" y="2603500"/>
            <a:ext cx="3141879" cy="576266"/>
          </a:xfrm>
          <a:prstGeom prst="rect">
            <a:avLst/>
          </a:prstGeom>
        </p:spPr>
        <p:txBody>
          <a:bodyPr anchor="b"/>
          <a:lstStyle>
            <a:lvl1pPr marL="0" indent="0">
              <a:buClrTx/>
              <a:buSzTx/>
              <a:buFontTx/>
              <a:buNone/>
              <a:defRPr sz="2400">
                <a:solidFill>
                  <a:srgbClr val="EF53A5"/>
                </a:solidFill>
              </a:defRPr>
            </a:lvl1pPr>
            <a:lvl2pPr marL="0" indent="0">
              <a:buClrTx/>
              <a:buSzTx/>
              <a:buFontTx/>
              <a:buNone/>
              <a:defRPr sz="2400">
                <a:solidFill>
                  <a:srgbClr val="EF53A5"/>
                </a:solidFill>
              </a:defRPr>
            </a:lvl2pPr>
            <a:lvl3pPr marL="0" indent="0">
              <a:buClrTx/>
              <a:buSzTx/>
              <a:buFontTx/>
              <a:buNone/>
              <a:defRPr sz="2400">
                <a:solidFill>
                  <a:srgbClr val="EF53A5"/>
                </a:solidFill>
              </a:defRPr>
            </a:lvl3pPr>
            <a:lvl4pPr marL="0" indent="0">
              <a:buClrTx/>
              <a:buSzTx/>
              <a:buFontTx/>
              <a:buNone/>
              <a:defRPr sz="2400">
                <a:solidFill>
                  <a:srgbClr val="EF53A5"/>
                </a:solidFill>
              </a:defRPr>
            </a:lvl4pPr>
            <a:lvl5pPr marL="0" indent="0">
              <a:buClrTx/>
              <a:buSzTx/>
              <a:buFontTx/>
              <a:buNone/>
              <a:defRPr sz="2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30" name="Text Placeholder 3"/>
          <p:cNvSpPr/>
          <p:nvPr>
            <p:ph type="body" sz="quarter" idx="21"/>
          </p:nvPr>
        </p:nvSpPr>
        <p:spPr>
          <a:xfrm>
            <a:off x="1154950" y="3179764"/>
            <a:ext cx="3141885" cy="2847297"/>
          </a:xfrm>
          <a:prstGeom prst="rect">
            <a:avLst/>
          </a:prstGeom>
        </p:spPr>
        <p:txBody>
          <a:bodyPr/>
          <a:lstStyle/>
          <a:p>
            <a:pPr/>
          </a:p>
        </p:txBody>
      </p:sp>
      <p:sp>
        <p:nvSpPr>
          <p:cNvPr id="231" name="Text Placeholder 4"/>
          <p:cNvSpPr/>
          <p:nvPr>
            <p:ph type="body" sz="quarter" idx="22"/>
          </p:nvPr>
        </p:nvSpPr>
        <p:spPr>
          <a:xfrm>
            <a:off x="4512721" y="2603499"/>
            <a:ext cx="3147013" cy="576267"/>
          </a:xfrm>
          <a:prstGeom prst="rect">
            <a:avLst/>
          </a:prstGeom>
        </p:spPr>
        <p:txBody>
          <a:bodyPr anchor="b"/>
          <a:lstStyle/>
          <a:p>
            <a:pPr/>
          </a:p>
        </p:txBody>
      </p:sp>
      <p:sp>
        <p:nvSpPr>
          <p:cNvPr id="232" name="Text Placeholder 3"/>
          <p:cNvSpPr/>
          <p:nvPr>
            <p:ph type="body" sz="quarter" idx="23"/>
          </p:nvPr>
        </p:nvSpPr>
        <p:spPr>
          <a:xfrm>
            <a:off x="4512721" y="3179763"/>
            <a:ext cx="3147013" cy="2847297"/>
          </a:xfrm>
          <a:prstGeom prst="rect">
            <a:avLst/>
          </a:prstGeom>
        </p:spPr>
        <p:txBody>
          <a:bodyPr/>
          <a:lstStyle/>
          <a:p>
            <a:pPr/>
          </a:p>
        </p:txBody>
      </p:sp>
      <p:sp>
        <p:nvSpPr>
          <p:cNvPr id="233" name="Text Placeholder 4"/>
          <p:cNvSpPr/>
          <p:nvPr>
            <p:ph type="body" sz="quarter" idx="24"/>
          </p:nvPr>
        </p:nvSpPr>
        <p:spPr>
          <a:xfrm>
            <a:off x="7888133" y="2603500"/>
            <a:ext cx="3145735" cy="576263"/>
          </a:xfrm>
          <a:prstGeom prst="rect">
            <a:avLst/>
          </a:prstGeom>
        </p:spPr>
        <p:txBody>
          <a:bodyPr anchor="b"/>
          <a:lstStyle/>
          <a:p>
            <a:pPr/>
          </a:p>
        </p:txBody>
      </p:sp>
      <p:sp>
        <p:nvSpPr>
          <p:cNvPr id="234" name="Text Placeholder 3"/>
          <p:cNvSpPr/>
          <p:nvPr>
            <p:ph type="body" sz="quarter" idx="25"/>
          </p:nvPr>
        </p:nvSpPr>
        <p:spPr>
          <a:xfrm>
            <a:off x="7888329" y="3179759"/>
            <a:ext cx="3145540" cy="2847296"/>
          </a:xfrm>
          <a:prstGeom prst="rect">
            <a:avLst/>
          </a:prstGeom>
        </p:spPr>
        <p:txBody>
          <a:bodyPr/>
          <a:lstStyle/>
          <a:p>
            <a:pPr/>
          </a:p>
        </p:txBody>
      </p:sp>
      <p:sp>
        <p:nvSpPr>
          <p:cNvPr id="235" name="Straight Connector 16"/>
          <p:cNvSpPr/>
          <p:nvPr/>
        </p:nvSpPr>
        <p:spPr>
          <a:xfrm flipH="1">
            <a:off x="4403971" y="2569633"/>
            <a:ext cx="4" cy="3492499"/>
          </a:xfrm>
          <a:prstGeom prst="line">
            <a:avLst/>
          </a:prstGeom>
          <a:ln w="12700" cap="rnd">
            <a:solidFill>
              <a:schemeClr val="accent1">
                <a:alpha val="40000"/>
              </a:schemeClr>
            </a:solidFill>
          </a:ln>
        </p:spPr>
        <p:txBody>
          <a:bodyPr lIns="45718" tIns="45718" rIns="45718" bIns="45718"/>
          <a:lstStyle/>
          <a:p>
            <a:pPr/>
          </a:p>
        </p:txBody>
      </p:sp>
      <p:sp>
        <p:nvSpPr>
          <p:cNvPr id="236" name="Straight Connector 17"/>
          <p:cNvSpPr/>
          <p:nvPr/>
        </p:nvSpPr>
        <p:spPr>
          <a:xfrm>
            <a:off x="7772399" y="2569633"/>
            <a:ext cx="5" cy="3492499"/>
          </a:xfrm>
          <a:prstGeom prst="line">
            <a:avLst/>
          </a:prstGeom>
          <a:ln w="12700" cap="rnd">
            <a:solidFill>
              <a:schemeClr val="accent1">
                <a:alpha val="40000"/>
              </a:schemeClr>
            </a:solidFill>
          </a:ln>
        </p:spPr>
        <p:txBody>
          <a:bodyPr lIns="45718" tIns="45718" rIns="45718" bIns="45718"/>
          <a:lstStyle/>
          <a:p>
            <a:pP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icture Column">
    <p:spTree>
      <p:nvGrpSpPr>
        <p:cNvPr id="1" name=""/>
        <p:cNvGrpSpPr/>
        <p:nvPr/>
      </p:nvGrpSpPr>
      <p:grpSpPr>
        <a:xfrm>
          <a:off x="0" y="0"/>
          <a:ext cx="0" cy="0"/>
          <a:chOff x="0" y="0"/>
          <a:chExt cx="0" cy="0"/>
        </a:xfrm>
      </p:grpSpPr>
      <p:sp>
        <p:nvSpPr>
          <p:cNvPr id="244" name="Title Text"/>
          <p:cNvSpPr txBox="1"/>
          <p:nvPr>
            <p:ph type="title"/>
          </p:nvPr>
        </p:nvSpPr>
        <p:spPr>
          <a:xfrm>
            <a:off x="1154954" y="973667"/>
            <a:ext cx="8825659" cy="706969"/>
          </a:xfrm>
          <a:prstGeom prst="rect">
            <a:avLst/>
          </a:prstGeom>
        </p:spPr>
        <p:txBody>
          <a:bodyPr/>
          <a:lstStyle/>
          <a:p>
            <a:pPr/>
            <a:r>
              <a:t>Title Text</a:t>
            </a:r>
          </a:p>
        </p:txBody>
      </p:sp>
      <p:sp>
        <p:nvSpPr>
          <p:cNvPr id="245" name="Body Level One…"/>
          <p:cNvSpPr txBox="1"/>
          <p:nvPr>
            <p:ph type="body" sz="quarter" idx="1"/>
          </p:nvPr>
        </p:nvSpPr>
        <p:spPr>
          <a:xfrm>
            <a:off x="1154954" y="4532843"/>
            <a:ext cx="3050440" cy="576266"/>
          </a:xfrm>
          <a:prstGeom prst="rect">
            <a:avLst/>
          </a:prstGeom>
        </p:spPr>
        <p:txBody>
          <a:bodyPr anchor="b"/>
          <a:lstStyle>
            <a:lvl1pPr marL="0" indent="0">
              <a:buClrTx/>
              <a:buSzTx/>
              <a:buFontTx/>
              <a:buNone/>
              <a:defRPr sz="2400">
                <a:solidFill>
                  <a:srgbClr val="EF53A5"/>
                </a:solidFill>
              </a:defRPr>
            </a:lvl1pPr>
            <a:lvl2pPr marL="0" indent="0">
              <a:buClrTx/>
              <a:buSzTx/>
              <a:buFontTx/>
              <a:buNone/>
              <a:defRPr sz="2400">
                <a:solidFill>
                  <a:srgbClr val="EF53A5"/>
                </a:solidFill>
              </a:defRPr>
            </a:lvl2pPr>
            <a:lvl3pPr marL="0" indent="0">
              <a:buClrTx/>
              <a:buSzTx/>
              <a:buFontTx/>
              <a:buNone/>
              <a:defRPr sz="2400">
                <a:solidFill>
                  <a:srgbClr val="EF53A5"/>
                </a:solidFill>
              </a:defRPr>
            </a:lvl3pPr>
            <a:lvl4pPr marL="0" indent="0">
              <a:buClrTx/>
              <a:buSzTx/>
              <a:buFontTx/>
              <a:buNone/>
              <a:defRPr sz="2400">
                <a:solidFill>
                  <a:srgbClr val="EF53A5"/>
                </a:solidFill>
              </a:defRPr>
            </a:lvl4pPr>
            <a:lvl5pPr marL="0" indent="0">
              <a:buClrTx/>
              <a:buSzTx/>
              <a:buFontTx/>
              <a:buNone/>
              <a:defRPr sz="2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46" name="Picture Placeholder 2"/>
          <p:cNvSpPr/>
          <p:nvPr>
            <p:ph type="pic" sz="quarter" idx="21"/>
          </p:nvPr>
        </p:nvSpPr>
        <p:spPr>
          <a:xfrm>
            <a:off x="1334551" y="2603499"/>
            <a:ext cx="2691247" cy="1591512"/>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247" name="Text Placeholder 3"/>
          <p:cNvSpPr/>
          <p:nvPr>
            <p:ph type="body" sz="quarter" idx="22"/>
          </p:nvPr>
        </p:nvSpPr>
        <p:spPr>
          <a:xfrm>
            <a:off x="1154953" y="5109104"/>
            <a:ext cx="3050443" cy="917956"/>
          </a:xfrm>
          <a:prstGeom prst="rect">
            <a:avLst/>
          </a:prstGeom>
        </p:spPr>
        <p:txBody>
          <a:bodyPr/>
          <a:lstStyle/>
          <a:p>
            <a:pPr/>
          </a:p>
        </p:txBody>
      </p:sp>
      <p:sp>
        <p:nvSpPr>
          <p:cNvPr id="248" name="Text Placeholder 4"/>
          <p:cNvSpPr/>
          <p:nvPr>
            <p:ph type="body" sz="quarter" idx="23"/>
          </p:nvPr>
        </p:nvSpPr>
        <p:spPr>
          <a:xfrm>
            <a:off x="4568864" y="4532843"/>
            <a:ext cx="3050442" cy="576267"/>
          </a:xfrm>
          <a:prstGeom prst="rect">
            <a:avLst/>
          </a:prstGeom>
        </p:spPr>
        <p:txBody>
          <a:bodyPr anchor="b"/>
          <a:lstStyle/>
          <a:p>
            <a:pPr/>
          </a:p>
        </p:txBody>
      </p:sp>
      <p:sp>
        <p:nvSpPr>
          <p:cNvPr id="249" name="Picture Placeholder 2"/>
          <p:cNvSpPr/>
          <p:nvPr>
            <p:ph type="pic" sz="quarter" idx="24"/>
          </p:nvPr>
        </p:nvSpPr>
        <p:spPr>
          <a:xfrm>
            <a:off x="4748462" y="2603499"/>
            <a:ext cx="2691247" cy="1591512"/>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250" name="Text Placeholder 3"/>
          <p:cNvSpPr/>
          <p:nvPr>
            <p:ph type="body" sz="quarter" idx="25"/>
          </p:nvPr>
        </p:nvSpPr>
        <p:spPr>
          <a:xfrm>
            <a:off x="4570170" y="5109104"/>
            <a:ext cx="3050443" cy="917956"/>
          </a:xfrm>
          <a:prstGeom prst="rect">
            <a:avLst/>
          </a:prstGeom>
        </p:spPr>
        <p:txBody>
          <a:bodyPr/>
          <a:lstStyle/>
          <a:p>
            <a:pPr/>
          </a:p>
        </p:txBody>
      </p:sp>
      <p:sp>
        <p:nvSpPr>
          <p:cNvPr id="251" name="Text Placeholder 4"/>
          <p:cNvSpPr/>
          <p:nvPr>
            <p:ph type="body" sz="quarter" idx="26"/>
          </p:nvPr>
        </p:nvSpPr>
        <p:spPr>
          <a:xfrm>
            <a:off x="7982773" y="4532845"/>
            <a:ext cx="3051100" cy="576266"/>
          </a:xfrm>
          <a:prstGeom prst="rect">
            <a:avLst/>
          </a:prstGeom>
        </p:spPr>
        <p:txBody>
          <a:bodyPr anchor="b"/>
          <a:lstStyle/>
          <a:p>
            <a:pPr/>
          </a:p>
        </p:txBody>
      </p:sp>
      <p:sp>
        <p:nvSpPr>
          <p:cNvPr id="252" name="Picture Placeholder 2"/>
          <p:cNvSpPr/>
          <p:nvPr>
            <p:ph type="pic" sz="quarter" idx="27"/>
          </p:nvPr>
        </p:nvSpPr>
        <p:spPr>
          <a:xfrm>
            <a:off x="8163031" y="2603499"/>
            <a:ext cx="2691246" cy="1591512"/>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253" name="Text Placeholder 3"/>
          <p:cNvSpPr/>
          <p:nvPr>
            <p:ph type="body" sz="quarter" idx="28"/>
          </p:nvPr>
        </p:nvSpPr>
        <p:spPr>
          <a:xfrm>
            <a:off x="7982774" y="5109104"/>
            <a:ext cx="3051097" cy="917956"/>
          </a:xfrm>
          <a:prstGeom prst="rect">
            <a:avLst/>
          </a:prstGeom>
        </p:spPr>
        <p:txBody>
          <a:bodyPr/>
          <a:lstStyle/>
          <a:p>
            <a:pPr/>
          </a:p>
        </p:txBody>
      </p:sp>
      <p:sp>
        <p:nvSpPr>
          <p:cNvPr id="254" name="Straight Connector 42"/>
          <p:cNvSpPr/>
          <p:nvPr/>
        </p:nvSpPr>
        <p:spPr>
          <a:xfrm flipH="1">
            <a:off x="4405831" y="2569633"/>
            <a:ext cx="4" cy="3492499"/>
          </a:xfrm>
          <a:prstGeom prst="line">
            <a:avLst/>
          </a:prstGeom>
          <a:ln w="12700" cap="rnd">
            <a:solidFill>
              <a:schemeClr val="accent1">
                <a:alpha val="40000"/>
              </a:schemeClr>
            </a:solidFill>
          </a:ln>
        </p:spPr>
        <p:txBody>
          <a:bodyPr lIns="45718" tIns="45718" rIns="45718" bIns="45718"/>
          <a:lstStyle/>
          <a:p>
            <a:pPr/>
          </a:p>
        </p:txBody>
      </p:sp>
      <p:sp>
        <p:nvSpPr>
          <p:cNvPr id="255" name="Straight Connector 43"/>
          <p:cNvSpPr/>
          <p:nvPr/>
        </p:nvSpPr>
        <p:spPr>
          <a:xfrm>
            <a:off x="7797802" y="2569633"/>
            <a:ext cx="4" cy="3492499"/>
          </a:xfrm>
          <a:prstGeom prst="line">
            <a:avLst/>
          </a:prstGeom>
          <a:ln w="12700" cap="rnd">
            <a:solidFill>
              <a:schemeClr val="accent1">
                <a:alpha val="40000"/>
              </a:schemeClr>
            </a:solidFill>
          </a:ln>
        </p:spPr>
        <p:txBody>
          <a:bodyPr lIns="45718" tIns="45718" rIns="45718" bIns="45718"/>
          <a:lstStyle/>
          <a:p>
            <a:pPr/>
          </a:p>
        </p:txBody>
      </p:sp>
      <p:sp>
        <p:nvSpPr>
          <p:cNvPr id="2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E2DFCC"/>
        </a:solidFill>
      </p:bgPr>
    </p:bg>
    <p:spTree>
      <p:nvGrpSpPr>
        <p:cNvPr id="1" name=""/>
        <p:cNvGrpSpPr/>
        <p:nvPr/>
      </p:nvGrpSpPr>
      <p:grpSpPr>
        <a:xfrm>
          <a:off x="0" y="0"/>
          <a:ext cx="0" cy="0"/>
          <a:chOff x="0" y="0"/>
          <a:chExt cx="0" cy="0"/>
        </a:xfrm>
      </p:grpSpPr>
      <p:grpSp>
        <p:nvGrpSpPr>
          <p:cNvPr id="267" name="Group 6"/>
          <p:cNvGrpSpPr/>
          <p:nvPr/>
        </p:nvGrpSpPr>
        <p:grpSpPr>
          <a:xfrm>
            <a:off x="-16941" y="-1"/>
            <a:ext cx="12231172" cy="6856220"/>
            <a:chOff x="-1" y="0"/>
            <a:chExt cx="12231170" cy="6856218"/>
          </a:xfrm>
        </p:grpSpPr>
        <p:pic>
          <p:nvPicPr>
            <p:cNvPr id="263" name="Picture 15" descr="Picture 15"/>
            <p:cNvPicPr>
              <a:picLocks noChangeAspect="1"/>
            </p:cNvPicPr>
            <p:nvPr/>
          </p:nvPicPr>
          <p:blipFill>
            <a:blip r:embed="rId2">
              <a:extLst/>
            </a:blip>
            <a:stretch>
              <a:fillRect/>
            </a:stretch>
          </p:blipFill>
          <p:spPr>
            <a:xfrm>
              <a:off x="16933" y="-1"/>
              <a:ext cx="12188836" cy="6856220"/>
            </a:xfrm>
            <a:prstGeom prst="rect">
              <a:avLst/>
            </a:prstGeom>
            <a:ln w="12700" cap="flat">
              <a:noFill/>
              <a:miter lim="400000"/>
            </a:ln>
            <a:effectLst/>
          </p:spPr>
        </p:pic>
        <p:sp>
          <p:nvSpPr>
            <p:cNvPr id="264" name="Rectangle 25"/>
            <p:cNvSpPr/>
            <p:nvPr/>
          </p:nvSpPr>
          <p:spPr>
            <a:xfrm>
              <a:off x="2345267" y="1540930"/>
              <a:ext cx="7543809" cy="3835406"/>
            </a:xfrm>
            <a:prstGeom prst="rect">
              <a:avLst/>
            </a:prstGeom>
            <a:noFill/>
            <a:ln w="15875" cap="flat">
              <a:solidFill>
                <a:srgbClr val="99CB38"/>
              </a:solidFill>
              <a:prstDash val="solid"/>
              <a:miter lim="800000"/>
            </a:ln>
            <a:effectLst/>
          </p:spPr>
          <p:txBody>
            <a:bodyPr wrap="square" lIns="45718" tIns="45718" rIns="45718" bIns="45718" numCol="1" anchor="t">
              <a:noAutofit/>
            </a:bodyPr>
            <a:lstStyle/>
            <a:p>
              <a:pPr>
                <a:defRPr>
                  <a:latin typeface="Garamond"/>
                  <a:ea typeface="Garamond"/>
                  <a:cs typeface="Garamond"/>
                  <a:sym typeface="Garamond"/>
                </a:defRPr>
              </a:pPr>
            </a:p>
          </p:txBody>
        </p:sp>
        <p:pic>
          <p:nvPicPr>
            <p:cNvPr id="265" name="Picture 16" descr="Picture 16"/>
            <p:cNvPicPr>
              <a:picLocks noChangeAspect="1"/>
            </p:cNvPicPr>
            <p:nvPr/>
          </p:nvPicPr>
          <p:blipFill>
            <a:blip r:embed="rId3">
              <a:extLst/>
            </a:blip>
            <a:stretch>
              <a:fillRect/>
            </a:stretch>
          </p:blipFill>
          <p:spPr>
            <a:xfrm>
              <a:off x="-2" y="3147609"/>
              <a:ext cx="2478031" cy="612652"/>
            </a:xfrm>
            <a:prstGeom prst="rect">
              <a:avLst/>
            </a:prstGeom>
            <a:ln w="12700" cap="flat">
              <a:noFill/>
              <a:miter lim="400000"/>
            </a:ln>
            <a:effectLst/>
          </p:spPr>
        </p:pic>
        <p:pic>
          <p:nvPicPr>
            <p:cNvPr id="266" name="Picture 19" descr="Picture 19"/>
            <p:cNvPicPr>
              <a:picLocks noChangeAspect="1"/>
            </p:cNvPicPr>
            <p:nvPr/>
          </p:nvPicPr>
          <p:blipFill>
            <a:blip r:embed="rId3">
              <a:extLst/>
            </a:blip>
            <a:stretch>
              <a:fillRect/>
            </a:stretch>
          </p:blipFill>
          <p:spPr>
            <a:xfrm>
              <a:off x="9753139" y="3147609"/>
              <a:ext cx="2478031" cy="612652"/>
            </a:xfrm>
            <a:prstGeom prst="rect">
              <a:avLst/>
            </a:prstGeom>
            <a:ln w="12700" cap="flat">
              <a:noFill/>
              <a:miter lim="400000"/>
            </a:ln>
            <a:effectLst/>
          </p:spPr>
        </p:pic>
      </p:grpSp>
      <p:sp>
        <p:nvSpPr>
          <p:cNvPr id="268" name="Title Text"/>
          <p:cNvSpPr txBox="1"/>
          <p:nvPr>
            <p:ph type="title"/>
          </p:nvPr>
        </p:nvSpPr>
        <p:spPr>
          <a:xfrm>
            <a:off x="2692398" y="1871129"/>
            <a:ext cx="6815671" cy="1515536"/>
          </a:xfrm>
          <a:prstGeom prst="rect">
            <a:avLst/>
          </a:prstGeom>
        </p:spPr>
        <p:txBody>
          <a:bodyPr anchor="b"/>
          <a:lstStyle>
            <a:lvl1pPr algn="ctr">
              <a:defRPr sz="5400">
                <a:solidFill>
                  <a:srgbClr val="262626"/>
                </a:solidFill>
                <a:latin typeface="Garamond"/>
                <a:ea typeface="Garamond"/>
                <a:cs typeface="Garamond"/>
                <a:sym typeface="Garamond"/>
              </a:defRPr>
            </a:lvl1pPr>
          </a:lstStyle>
          <a:p>
            <a:pPr/>
            <a:r>
              <a:t>Title Text</a:t>
            </a:r>
          </a:p>
        </p:txBody>
      </p:sp>
      <p:sp>
        <p:nvSpPr>
          <p:cNvPr id="269" name="Body Level One…"/>
          <p:cNvSpPr txBox="1"/>
          <p:nvPr>
            <p:ph type="body" sz="quarter" idx="1"/>
          </p:nvPr>
        </p:nvSpPr>
        <p:spPr>
          <a:xfrm>
            <a:off x="2692398" y="3657596"/>
            <a:ext cx="6815671" cy="1320806"/>
          </a:xfrm>
          <a:prstGeom prst="rect">
            <a:avLst/>
          </a:prstGeom>
        </p:spPr>
        <p:txBody>
          <a:bodyPr/>
          <a:lstStyle>
            <a:lvl1pPr marL="0" indent="0" algn="ctr">
              <a:spcBef>
                <a:spcPts val="600"/>
              </a:spcBef>
              <a:buClrTx/>
              <a:buSzTx/>
              <a:buFontTx/>
              <a:buNone/>
              <a:defRPr sz="2100">
                <a:solidFill>
                  <a:srgbClr val="000000"/>
                </a:solidFill>
                <a:latin typeface="Garamond"/>
                <a:ea typeface="Garamond"/>
                <a:cs typeface="Garamond"/>
                <a:sym typeface="Garamond"/>
              </a:defRPr>
            </a:lvl1pPr>
            <a:lvl2pPr marL="0" indent="0" algn="ctr">
              <a:spcBef>
                <a:spcPts val="600"/>
              </a:spcBef>
              <a:buClrTx/>
              <a:buSzTx/>
              <a:buFontTx/>
              <a:buNone/>
              <a:defRPr sz="2100">
                <a:solidFill>
                  <a:srgbClr val="000000"/>
                </a:solidFill>
                <a:latin typeface="Garamond"/>
                <a:ea typeface="Garamond"/>
                <a:cs typeface="Garamond"/>
                <a:sym typeface="Garamond"/>
              </a:defRPr>
            </a:lvl2pPr>
            <a:lvl3pPr marL="0" indent="0" algn="ctr">
              <a:spcBef>
                <a:spcPts val="600"/>
              </a:spcBef>
              <a:buClrTx/>
              <a:buSzTx/>
              <a:buFontTx/>
              <a:buNone/>
              <a:defRPr sz="2100">
                <a:solidFill>
                  <a:srgbClr val="000000"/>
                </a:solidFill>
                <a:latin typeface="Garamond"/>
                <a:ea typeface="Garamond"/>
                <a:cs typeface="Garamond"/>
                <a:sym typeface="Garamond"/>
              </a:defRPr>
            </a:lvl3pPr>
            <a:lvl4pPr marL="0" indent="0" algn="ctr">
              <a:spcBef>
                <a:spcPts val="600"/>
              </a:spcBef>
              <a:buClrTx/>
              <a:buSzTx/>
              <a:buFontTx/>
              <a:buNone/>
              <a:defRPr sz="2100">
                <a:solidFill>
                  <a:srgbClr val="000000"/>
                </a:solidFill>
                <a:latin typeface="Garamond"/>
                <a:ea typeface="Garamond"/>
                <a:cs typeface="Garamond"/>
                <a:sym typeface="Garamond"/>
              </a:defRPr>
            </a:lvl4pPr>
            <a:lvl5pPr marL="0" indent="0" algn="ctr">
              <a:spcBef>
                <a:spcPts val="600"/>
              </a:spcBef>
              <a:buClrTx/>
              <a:buSzTx/>
              <a:buFontTx/>
              <a:buNone/>
              <a:defRPr sz="2100">
                <a:solidFill>
                  <a:srgbClr val="000000"/>
                </a:solidFill>
                <a:latin typeface="Garamond"/>
                <a:ea typeface="Garamond"/>
                <a:cs typeface="Garamond"/>
                <a:sym typeface="Garamond"/>
              </a:defRPr>
            </a:lvl5pPr>
          </a:lstStyle>
          <a:p>
            <a:pPr/>
            <a:r>
              <a:t>Body Level One</a:t>
            </a:r>
          </a:p>
          <a:p>
            <a:pPr lvl="1"/>
            <a:r>
              <a:t>Body Level Two</a:t>
            </a:r>
          </a:p>
          <a:p>
            <a:pPr lvl="2"/>
            <a:r>
              <a:t>Body Level Three</a:t>
            </a:r>
          </a:p>
          <a:p>
            <a:pPr lvl="3"/>
            <a:r>
              <a:t>Body Level Four</a:t>
            </a:r>
          </a:p>
          <a:p>
            <a:pPr lvl="4"/>
            <a:r>
              <a:t>Body Level Five</a:t>
            </a:r>
          </a:p>
        </p:txBody>
      </p:sp>
      <p:sp>
        <p:nvSpPr>
          <p:cNvPr id="270" name="Straight Connector 14"/>
          <p:cNvSpPr/>
          <p:nvPr/>
        </p:nvSpPr>
        <p:spPr>
          <a:xfrm>
            <a:off x="2692399" y="3522131"/>
            <a:ext cx="6815668" cy="4"/>
          </a:xfrm>
          <a:prstGeom prst="line">
            <a:avLst/>
          </a:prstGeom>
          <a:ln w="10795">
            <a:solidFill>
              <a:srgbClr val="99CB38"/>
            </a:solidFill>
          </a:ln>
        </p:spPr>
        <p:txBody>
          <a:bodyPr lIns="45718" tIns="45718" rIns="45718" bIns="45718"/>
          <a:lstStyle/>
          <a:p>
            <a:pPr/>
          </a:p>
        </p:txBody>
      </p:sp>
      <p:sp>
        <p:nvSpPr>
          <p:cNvPr id="271" name="Slide Number"/>
          <p:cNvSpPr txBox="1"/>
          <p:nvPr>
            <p:ph type="sldNum" sz="quarter" idx="2"/>
          </p:nvPr>
        </p:nvSpPr>
        <p:spPr>
          <a:xfrm>
            <a:off x="9284869" y="5055445"/>
            <a:ext cx="223199" cy="243837"/>
          </a:xfrm>
          <a:prstGeom prst="rect">
            <a:avLst/>
          </a:prstGeom>
        </p:spPr>
        <p:txBody>
          <a:bodyPr anchor="ctr"/>
          <a:lstStyle>
            <a:lvl1pPr algn="r">
              <a:defRPr sz="1000">
                <a:solidFill>
                  <a:srgbClr val="000000"/>
                </a:solidFill>
                <a:latin typeface="Garamond"/>
                <a:ea typeface="Garamond"/>
                <a:cs typeface="Garamond"/>
                <a:sym typeface="Garamon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5" name="Title Text"/>
          <p:cNvSpPr txBox="1"/>
          <p:nvPr>
            <p:ph type="title"/>
          </p:nvPr>
        </p:nvSpPr>
        <p:spPr>
          <a:prstGeom prst="rect">
            <a:avLst/>
          </a:prstGeom>
        </p:spPr>
        <p:txBody>
          <a:bodyPr/>
          <a:lstStyle/>
          <a:p>
            <a:pPr/>
            <a:r>
              <a:t>Title Text</a:t>
            </a:r>
          </a:p>
        </p:txBody>
      </p:sp>
      <p:sp>
        <p:nvSpPr>
          <p:cNvPr id="36" name="Body Level One…"/>
          <p:cNvSpPr txBox="1"/>
          <p:nvPr>
            <p:ph type="body" sz="half" idx="1"/>
          </p:nvPr>
        </p:nvSpPr>
        <p:spPr>
          <a:xfrm>
            <a:off x="1154954" y="2603500"/>
            <a:ext cx="8825659" cy="3416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grpSp>
        <p:nvGrpSpPr>
          <p:cNvPr id="54" name="Group 7"/>
          <p:cNvGrpSpPr/>
          <p:nvPr/>
        </p:nvGrpSpPr>
        <p:grpSpPr>
          <a:xfrm>
            <a:off x="-12" y="-4"/>
            <a:ext cx="12192010" cy="6858011"/>
            <a:chOff x="-6" y="-2"/>
            <a:chExt cx="12192008" cy="6858009"/>
          </a:xfrm>
        </p:grpSpPr>
        <p:sp>
          <p:nvSpPr>
            <p:cNvPr id="44" name="Rectangle 13"/>
            <p:cNvSpPr/>
            <p:nvPr/>
          </p:nvSpPr>
          <p:spPr>
            <a:xfrm>
              <a:off x="-5" y="-3"/>
              <a:ext cx="12192006" cy="6858007"/>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 name="Oval 16"/>
            <p:cNvSpPr/>
            <p:nvPr/>
          </p:nvSpPr>
          <p:spPr>
            <a:xfrm>
              <a:off x="-7" y="2666999"/>
              <a:ext cx="4191007" cy="4191007"/>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6" name="Oval 17"/>
            <p:cNvSpPr/>
            <p:nvPr/>
          </p:nvSpPr>
          <p:spPr>
            <a:xfrm>
              <a:off x="-7" y="2895599"/>
              <a:ext cx="2362207" cy="2362207"/>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7" name="Oval 18"/>
            <p:cNvSpPr/>
            <p:nvPr/>
          </p:nvSpPr>
          <p:spPr>
            <a:xfrm>
              <a:off x="8609009" y="5867401"/>
              <a:ext cx="990607" cy="990607"/>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 name="Oval 19"/>
            <p:cNvSpPr/>
            <p:nvPr/>
          </p:nvSpPr>
          <p:spPr>
            <a:xfrm>
              <a:off x="8609009" y="1676398"/>
              <a:ext cx="2819407" cy="2819407"/>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 name="Oval 20"/>
            <p:cNvSpPr/>
            <p:nvPr/>
          </p:nvSpPr>
          <p:spPr>
            <a:xfrm>
              <a:off x="7999409" y="8461"/>
              <a:ext cx="1600207" cy="1600207"/>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0" name="Rectangle 9"/>
            <p:cNvSpPr/>
            <p:nvPr/>
          </p:nvSpPr>
          <p:spPr>
            <a:xfrm>
              <a:off x="7289797" y="402162"/>
              <a:ext cx="4478870"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 name="Freeform 5"/>
            <p:cNvSpPr/>
            <p:nvPr/>
          </p:nvSpPr>
          <p:spPr>
            <a:xfrm rot="16200000">
              <a:off x="3787237" y="2801719"/>
              <a:ext cx="6053678" cy="1254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2" name="Freeform 5"/>
            <p:cNvSpPr/>
            <p:nvPr/>
          </p:nvSpPr>
          <p:spPr>
            <a:xfrm rot="15922489">
              <a:off x="4698341" y="1826083"/>
              <a:ext cx="3299414" cy="440916"/>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3" name="Freeform 5"/>
            <p:cNvSpPr/>
            <p:nvPr/>
          </p:nvSpPr>
          <p:spPr>
            <a:xfrm>
              <a:off x="-5" y="1584"/>
              <a:ext cx="12192008" cy="685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55" name="Title Text"/>
          <p:cNvSpPr txBox="1"/>
          <p:nvPr>
            <p:ph type="title"/>
          </p:nvPr>
        </p:nvSpPr>
        <p:spPr>
          <a:xfrm>
            <a:off x="1154954" y="2677645"/>
            <a:ext cx="4351026" cy="2283826"/>
          </a:xfrm>
          <a:prstGeom prst="rect">
            <a:avLst/>
          </a:prstGeom>
        </p:spPr>
        <p:txBody>
          <a:bodyPr/>
          <a:lstStyle>
            <a:lvl1pPr>
              <a:defRPr sz="4000"/>
            </a:lvl1pPr>
          </a:lstStyle>
          <a:p>
            <a:pPr/>
            <a:r>
              <a:t>Title Text</a:t>
            </a:r>
          </a:p>
        </p:txBody>
      </p:sp>
      <p:sp>
        <p:nvSpPr>
          <p:cNvPr id="56" name="Body Level One…"/>
          <p:cNvSpPr txBox="1"/>
          <p:nvPr>
            <p:ph type="body" sz="quarter" idx="1"/>
          </p:nvPr>
        </p:nvSpPr>
        <p:spPr>
          <a:xfrm>
            <a:off x="6895558" y="2677641"/>
            <a:ext cx="3757550" cy="2283828"/>
          </a:xfrm>
          <a:prstGeom prst="rect">
            <a:avLst/>
          </a:prstGeom>
        </p:spPr>
        <p:txBody>
          <a:bodyPr anchor="ctr"/>
          <a:lstStyle>
            <a:lvl1pPr marL="0" indent="0">
              <a:buClrTx/>
              <a:buSzTx/>
              <a:buFontTx/>
              <a:buNone/>
              <a:defRPr cap="all" sz="2000">
                <a:solidFill>
                  <a:srgbClr val="EF53A5"/>
                </a:solidFill>
              </a:defRPr>
            </a:lvl1pPr>
            <a:lvl2pPr marL="0" indent="0">
              <a:buClrTx/>
              <a:buSzTx/>
              <a:buFontTx/>
              <a:buNone/>
              <a:defRPr cap="all" sz="2000">
                <a:solidFill>
                  <a:srgbClr val="EF53A5"/>
                </a:solidFill>
              </a:defRPr>
            </a:lvl2pPr>
            <a:lvl3pPr marL="0" indent="0">
              <a:buClrTx/>
              <a:buSzTx/>
              <a:buFontTx/>
              <a:buNone/>
              <a:defRPr cap="all" sz="2000">
                <a:solidFill>
                  <a:srgbClr val="EF53A5"/>
                </a:solidFill>
              </a:defRPr>
            </a:lvl3pPr>
            <a:lvl4pPr marL="0" indent="0">
              <a:buClrTx/>
              <a:buSzTx/>
              <a:buFontTx/>
              <a:buNone/>
              <a:defRPr cap="all" sz="2000">
                <a:solidFill>
                  <a:srgbClr val="EF53A5"/>
                </a:solidFill>
              </a:defRPr>
            </a:lvl4pPr>
            <a:lvl5pPr marL="0" indent="0">
              <a:buClrTx/>
              <a:buSzTx/>
              <a:buFontTx/>
              <a:buNone/>
              <a:defRPr cap="all" sz="20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57" name="Rectangle 15"/>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quarter" idx="1"/>
          </p:nvPr>
        </p:nvSpPr>
        <p:spPr>
          <a:xfrm>
            <a:off x="1154954" y="2603500"/>
            <a:ext cx="4825159" cy="34163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4" name="Title Text"/>
          <p:cNvSpPr txBox="1"/>
          <p:nvPr>
            <p:ph type="title"/>
          </p:nvPr>
        </p:nvSpPr>
        <p:spPr>
          <a:prstGeom prst="rect">
            <a:avLst/>
          </a:prstGeom>
        </p:spPr>
        <p:txBody>
          <a:bodyPr/>
          <a:lstStyle/>
          <a:p>
            <a:pPr/>
            <a:r>
              <a:t>Title Text</a:t>
            </a:r>
          </a:p>
        </p:txBody>
      </p:sp>
      <p:sp>
        <p:nvSpPr>
          <p:cNvPr id="75" name="Body Level One…"/>
          <p:cNvSpPr txBox="1"/>
          <p:nvPr>
            <p:ph type="body" sz="quarter" idx="1"/>
          </p:nvPr>
        </p:nvSpPr>
        <p:spPr>
          <a:xfrm>
            <a:off x="1154954" y="2603500"/>
            <a:ext cx="4825159" cy="576263"/>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76" name="Text Placeholder 4"/>
          <p:cNvSpPr/>
          <p:nvPr>
            <p:ph type="body" sz="quarter" idx="21"/>
          </p:nvPr>
        </p:nvSpPr>
        <p:spPr>
          <a:xfrm>
            <a:off x="6208712" y="2603499"/>
            <a:ext cx="4825163" cy="576267"/>
          </a:xfrm>
          <a:prstGeom prst="rect">
            <a:avLst/>
          </a:prstGeom>
        </p:spPr>
        <p:txBody>
          <a:bodyPr anchor="b"/>
          <a:lstStyle/>
          <a:p>
            <a:pP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4" name="Title Text"/>
          <p:cNvSpPr txBox="1"/>
          <p:nvPr>
            <p:ph type="title"/>
          </p:nvPr>
        </p:nvSpPr>
        <p:spPr>
          <a:prstGeom prst="rect">
            <a:avLst/>
          </a:prstGeom>
        </p:spPr>
        <p:txBody>
          <a:bodyPr/>
          <a:lstStyle/>
          <a:p>
            <a:pPr/>
            <a:r>
              <a:t>Title Text</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92" name="Rectangle 6"/>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grpSp>
        <p:nvGrpSpPr>
          <p:cNvPr id="110" name="Group 8"/>
          <p:cNvGrpSpPr/>
          <p:nvPr/>
        </p:nvGrpSpPr>
        <p:grpSpPr>
          <a:xfrm>
            <a:off x="-12" y="-4"/>
            <a:ext cx="12192010" cy="6858011"/>
            <a:chOff x="-6" y="-2"/>
            <a:chExt cx="12192008" cy="6858009"/>
          </a:xfrm>
        </p:grpSpPr>
        <p:sp>
          <p:nvSpPr>
            <p:cNvPr id="100" name="Rectangle 13"/>
            <p:cNvSpPr/>
            <p:nvPr/>
          </p:nvSpPr>
          <p:spPr>
            <a:xfrm>
              <a:off x="-5" y="-3"/>
              <a:ext cx="12192006" cy="6858007"/>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1" name="Oval 16"/>
            <p:cNvSpPr/>
            <p:nvPr/>
          </p:nvSpPr>
          <p:spPr>
            <a:xfrm>
              <a:off x="-7" y="2666999"/>
              <a:ext cx="4191007" cy="4191007"/>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2" name="Oval 18"/>
            <p:cNvSpPr/>
            <p:nvPr/>
          </p:nvSpPr>
          <p:spPr>
            <a:xfrm>
              <a:off x="-7" y="2895599"/>
              <a:ext cx="2362207" cy="2362207"/>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 name="Oval 19"/>
            <p:cNvSpPr/>
            <p:nvPr/>
          </p:nvSpPr>
          <p:spPr>
            <a:xfrm>
              <a:off x="8609009" y="5867401"/>
              <a:ext cx="990607" cy="990607"/>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 name="Oval 20"/>
            <p:cNvSpPr/>
            <p:nvPr/>
          </p:nvSpPr>
          <p:spPr>
            <a:xfrm>
              <a:off x="8609009" y="1676398"/>
              <a:ext cx="2819407" cy="2819407"/>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5" name="Oval 21"/>
            <p:cNvSpPr/>
            <p:nvPr/>
          </p:nvSpPr>
          <p:spPr>
            <a:xfrm>
              <a:off x="7999409" y="8461"/>
              <a:ext cx="1600207" cy="1600207"/>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 name="Rectangle 10"/>
            <p:cNvSpPr/>
            <p:nvPr/>
          </p:nvSpPr>
          <p:spPr>
            <a:xfrm>
              <a:off x="5713408" y="402162"/>
              <a:ext cx="6055257"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 name="Freeform 5"/>
            <p:cNvSpPr/>
            <p:nvPr/>
          </p:nvSpPr>
          <p:spPr>
            <a:xfrm rot="15922489">
              <a:off x="3140473" y="1826082"/>
              <a:ext cx="3299414" cy="440917"/>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8" name="Freeform 5"/>
            <p:cNvSpPr/>
            <p:nvPr/>
          </p:nvSpPr>
          <p:spPr>
            <a:xfrm rot="16200000">
              <a:off x="2229370" y="2801719"/>
              <a:ext cx="6053678" cy="1254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 name="Freeform 5"/>
            <p:cNvSpPr/>
            <p:nvPr/>
          </p:nvSpPr>
          <p:spPr>
            <a:xfrm>
              <a:off x="-5" y="1584"/>
              <a:ext cx="12192008" cy="685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11" name="Title Text"/>
          <p:cNvSpPr txBox="1"/>
          <p:nvPr>
            <p:ph type="title"/>
          </p:nvPr>
        </p:nvSpPr>
        <p:spPr>
          <a:xfrm>
            <a:off x="1154954" y="1295400"/>
            <a:ext cx="2793159" cy="1600200"/>
          </a:xfrm>
          <a:prstGeom prst="rect">
            <a:avLst/>
          </a:prstGeom>
        </p:spPr>
        <p:txBody>
          <a:bodyPr anchor="b"/>
          <a:lstStyle>
            <a:lvl1pPr>
              <a:defRPr sz="2400"/>
            </a:lvl1pPr>
          </a:lstStyle>
          <a:p>
            <a:pPr/>
            <a:r>
              <a:t>Title Text</a:t>
            </a:r>
          </a:p>
        </p:txBody>
      </p:sp>
      <p:sp>
        <p:nvSpPr>
          <p:cNvPr id="112" name="Body Level One…"/>
          <p:cNvSpPr txBox="1"/>
          <p:nvPr>
            <p:ph type="body" sz="half" idx="1"/>
          </p:nvPr>
        </p:nvSpPr>
        <p:spPr>
          <a:xfrm>
            <a:off x="5781145" y="1447800"/>
            <a:ext cx="5190071" cy="45720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13" name="Text Placeholder 3"/>
          <p:cNvSpPr/>
          <p:nvPr>
            <p:ph type="body" sz="quarter" idx="21"/>
          </p:nvPr>
        </p:nvSpPr>
        <p:spPr>
          <a:xfrm>
            <a:off x="1154952" y="3129278"/>
            <a:ext cx="2793163" cy="2895601"/>
          </a:xfrm>
          <a:prstGeom prst="rect">
            <a:avLst/>
          </a:prstGeom>
        </p:spPr>
        <p:txBody>
          <a:bodyPr/>
          <a:lstStyle/>
          <a:p>
            <a:pPr/>
          </a:p>
        </p:txBody>
      </p:sp>
      <p:sp>
        <p:nvSpPr>
          <p:cNvPr id="114" name="Rectangle 15"/>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grpSp>
        <p:nvGrpSpPr>
          <p:cNvPr id="132" name="Group 8"/>
          <p:cNvGrpSpPr/>
          <p:nvPr/>
        </p:nvGrpSpPr>
        <p:grpSpPr>
          <a:xfrm>
            <a:off x="-12" y="-4"/>
            <a:ext cx="12192010" cy="6858011"/>
            <a:chOff x="-6" y="-2"/>
            <a:chExt cx="12192008" cy="6858009"/>
          </a:xfrm>
        </p:grpSpPr>
        <p:sp>
          <p:nvSpPr>
            <p:cNvPr id="122" name="Rectangle 13"/>
            <p:cNvSpPr/>
            <p:nvPr/>
          </p:nvSpPr>
          <p:spPr>
            <a:xfrm>
              <a:off x="-5" y="-3"/>
              <a:ext cx="12192006" cy="6858007"/>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 name="Oval 16"/>
            <p:cNvSpPr/>
            <p:nvPr/>
          </p:nvSpPr>
          <p:spPr>
            <a:xfrm>
              <a:off x="-7" y="2666999"/>
              <a:ext cx="4191007" cy="4191007"/>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4" name="Oval 17"/>
            <p:cNvSpPr/>
            <p:nvPr/>
          </p:nvSpPr>
          <p:spPr>
            <a:xfrm>
              <a:off x="-7" y="2895599"/>
              <a:ext cx="2362207" cy="2362207"/>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5" name="Oval 18"/>
            <p:cNvSpPr/>
            <p:nvPr/>
          </p:nvSpPr>
          <p:spPr>
            <a:xfrm>
              <a:off x="8609009" y="5867401"/>
              <a:ext cx="990607" cy="990607"/>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 name="Oval 19"/>
            <p:cNvSpPr/>
            <p:nvPr/>
          </p:nvSpPr>
          <p:spPr>
            <a:xfrm>
              <a:off x="8609009" y="1676398"/>
              <a:ext cx="2819407" cy="2819407"/>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 name="Oval 20"/>
            <p:cNvSpPr/>
            <p:nvPr/>
          </p:nvSpPr>
          <p:spPr>
            <a:xfrm>
              <a:off x="7999409" y="8461"/>
              <a:ext cx="1600207" cy="1600207"/>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8" name="Rectangle 10"/>
            <p:cNvSpPr/>
            <p:nvPr/>
          </p:nvSpPr>
          <p:spPr>
            <a:xfrm>
              <a:off x="6172197" y="402162"/>
              <a:ext cx="5596469" cy="605367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 name="Freeform 5"/>
            <p:cNvSpPr/>
            <p:nvPr/>
          </p:nvSpPr>
          <p:spPr>
            <a:xfrm rot="15922489">
              <a:off x="4203582" y="1826082"/>
              <a:ext cx="3299414" cy="440917"/>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 name="Freeform 5"/>
            <p:cNvSpPr/>
            <p:nvPr/>
          </p:nvSpPr>
          <p:spPr>
            <a:xfrm rot="16200000">
              <a:off x="3295425" y="2801719"/>
              <a:ext cx="6053678" cy="1254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1" name="Freeform 5"/>
            <p:cNvSpPr/>
            <p:nvPr/>
          </p:nvSpPr>
          <p:spPr>
            <a:xfrm>
              <a:off x="-5" y="1584"/>
              <a:ext cx="12192008" cy="685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33" name="Title Text"/>
          <p:cNvSpPr txBox="1"/>
          <p:nvPr>
            <p:ph type="title"/>
          </p:nvPr>
        </p:nvSpPr>
        <p:spPr>
          <a:xfrm>
            <a:off x="1154954" y="1693333"/>
            <a:ext cx="3865137" cy="1735667"/>
          </a:xfrm>
          <a:prstGeom prst="rect">
            <a:avLst/>
          </a:prstGeom>
        </p:spPr>
        <p:txBody>
          <a:bodyPr anchor="b"/>
          <a:lstStyle/>
          <a:p>
            <a:pPr/>
            <a:r>
              <a:t>Title Text</a:t>
            </a:r>
          </a:p>
        </p:txBody>
      </p:sp>
      <p:sp>
        <p:nvSpPr>
          <p:cNvPr id="134" name="Picture Placeholder 2"/>
          <p:cNvSpPr/>
          <p:nvPr>
            <p:ph type="pic" sz="quarter" idx="21"/>
          </p:nvPr>
        </p:nvSpPr>
        <p:spPr>
          <a:xfrm>
            <a:off x="6547870" y="1143000"/>
            <a:ext cx="3227194" cy="4572000"/>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135" name="Body Level One…"/>
          <p:cNvSpPr txBox="1"/>
          <p:nvPr>
            <p:ph type="body" sz="quarter" idx="1"/>
          </p:nvPr>
        </p:nvSpPr>
        <p:spPr>
          <a:xfrm>
            <a:off x="1154954" y="3657600"/>
            <a:ext cx="3859213" cy="1371600"/>
          </a:xfrm>
          <a:prstGeom prst="rect">
            <a:avLst/>
          </a:prstGeom>
        </p:spPr>
        <p:txBody>
          <a:bodyPr/>
          <a:lstStyle>
            <a:lvl1pPr marL="0" indent="0">
              <a:buClrTx/>
              <a:buSzTx/>
              <a:buFontTx/>
              <a:buNone/>
              <a:defRPr sz="1400">
                <a:solidFill>
                  <a:srgbClr val="EF53A5"/>
                </a:solidFill>
              </a:defRPr>
            </a:lvl1pPr>
            <a:lvl2pPr marL="0" indent="0">
              <a:buClrTx/>
              <a:buSzTx/>
              <a:buFontTx/>
              <a:buNone/>
              <a:defRPr sz="1400">
                <a:solidFill>
                  <a:srgbClr val="EF53A5"/>
                </a:solidFill>
              </a:defRPr>
            </a:lvl2pPr>
            <a:lvl3pPr marL="0" indent="0">
              <a:buClrTx/>
              <a:buSzTx/>
              <a:buFontTx/>
              <a:buNone/>
              <a:defRPr sz="1400">
                <a:solidFill>
                  <a:srgbClr val="EF53A5"/>
                </a:solidFill>
              </a:defRPr>
            </a:lvl3pPr>
            <a:lvl4pPr marL="0" indent="0">
              <a:buClrTx/>
              <a:buSzTx/>
              <a:buFontTx/>
              <a:buNone/>
              <a:defRPr sz="1400">
                <a:solidFill>
                  <a:srgbClr val="EF53A5"/>
                </a:solidFill>
              </a:defRPr>
            </a:lvl4pPr>
            <a:lvl5pPr marL="0" indent="0">
              <a:buClrTx/>
              <a:buSzTx/>
              <a:buFontTx/>
              <a:buNone/>
              <a:defRPr sz="1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36" name="Rectangle 15"/>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grpSp>
        <p:nvGrpSpPr>
          <p:cNvPr id="11" name="Group 7"/>
          <p:cNvGrpSpPr/>
          <p:nvPr/>
        </p:nvGrpSpPr>
        <p:grpSpPr>
          <a:xfrm>
            <a:off x="-12" y="-4"/>
            <a:ext cx="12192010" cy="6858011"/>
            <a:chOff x="-6" y="-2"/>
            <a:chExt cx="12192008" cy="6858009"/>
          </a:xfrm>
        </p:grpSpPr>
        <p:sp>
          <p:nvSpPr>
            <p:cNvPr id="2" name="Rectangle 6"/>
            <p:cNvSpPr/>
            <p:nvPr/>
          </p:nvSpPr>
          <p:spPr>
            <a:xfrm>
              <a:off x="-5" y="-3"/>
              <a:ext cx="12192006" cy="6858007"/>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 name="Oval 12"/>
            <p:cNvSpPr/>
            <p:nvPr/>
          </p:nvSpPr>
          <p:spPr>
            <a:xfrm>
              <a:off x="-7" y="2666999"/>
              <a:ext cx="4191007" cy="4191007"/>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 name="Oval 14"/>
            <p:cNvSpPr/>
            <p:nvPr/>
          </p:nvSpPr>
          <p:spPr>
            <a:xfrm>
              <a:off x="-7" y="2895599"/>
              <a:ext cx="2362207" cy="2362207"/>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 name="Oval 17"/>
            <p:cNvSpPr/>
            <p:nvPr/>
          </p:nvSpPr>
          <p:spPr>
            <a:xfrm>
              <a:off x="8609009" y="5867401"/>
              <a:ext cx="990607" cy="990607"/>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 name="Oval 15"/>
            <p:cNvSpPr/>
            <p:nvPr/>
          </p:nvSpPr>
          <p:spPr>
            <a:xfrm>
              <a:off x="8609009" y="1676398"/>
              <a:ext cx="2819407" cy="2819407"/>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 name="Oval 16"/>
            <p:cNvSpPr/>
            <p:nvPr/>
          </p:nvSpPr>
          <p:spPr>
            <a:xfrm>
              <a:off x="7999409" y="8461"/>
              <a:ext cx="1600207" cy="1600207"/>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 name="Freeform 5"/>
            <p:cNvSpPr/>
            <p:nvPr/>
          </p:nvSpPr>
          <p:spPr>
            <a:xfrm rot="21010067">
              <a:off x="8490947" y="1797515"/>
              <a:ext cx="3299413" cy="440917"/>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 name="Freeform 5"/>
            <p:cNvSpPr/>
            <p:nvPr/>
          </p:nvSpPr>
          <p:spPr>
            <a:xfrm>
              <a:off x="459500" y="1866404"/>
              <a:ext cx="11277607" cy="4533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 name="Freeform 5"/>
            <p:cNvSpPr/>
            <p:nvPr/>
          </p:nvSpPr>
          <p:spPr>
            <a:xfrm>
              <a:off x="-5" y="1584"/>
              <a:ext cx="12192008" cy="6856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2" name="Rectangle 20"/>
          <p:cNvSpPr/>
          <p:nvPr/>
        </p:nvSpPr>
        <p:spPr>
          <a:xfrm>
            <a:off x="10437810" y="0"/>
            <a:ext cx="685804"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3" name="Title Text"/>
          <p:cNvSpPr txBox="1"/>
          <p:nvPr>
            <p:ph type="title"/>
          </p:nvPr>
        </p:nvSpPr>
        <p:spPr>
          <a:xfrm>
            <a:off x="1154954" y="973667"/>
            <a:ext cx="8761415" cy="7069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14" name="Body Level One…"/>
          <p:cNvSpPr txBox="1"/>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0522497" y="540181"/>
            <a:ext cx="498284" cy="523237"/>
          </a:xfrm>
          <a:prstGeom prst="rect">
            <a:avLst/>
          </a:prstGeom>
          <a:ln w="12700">
            <a:miter lim="400000"/>
          </a:ln>
        </p:spPr>
        <p:txBody>
          <a:bodyPr wrap="none" lIns="45718" tIns="45718" rIns="45718" bIns="45718" anchor="b">
            <a:spAutoFit/>
          </a:bodyPr>
          <a:lstStyle>
            <a:lvl1pPr algn="ctr">
              <a:defRPr sz="2800">
                <a:solidFill>
                  <a:srgbClr val="FFFFFF"/>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1pPr>
      <a:lvl2pPr marL="778668" marR="0" indent="-321468"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2pPr>
      <a:lvl3pPr marL="1208314" marR="0" indent="-293914"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3pPr>
      <a:lvl4pPr marL="17145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4pPr>
      <a:lvl5pPr marL="21717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5pPr>
      <a:lvl6pPr marL="26289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6pPr>
      <a:lvl7pPr marL="30861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7pPr>
      <a:lvl8pPr marL="35433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8pPr>
      <a:lvl9pPr marL="40005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1pPr>
      <a:lvl2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2pPr>
      <a:lvl3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3pPr>
      <a:lvl4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4pPr>
      <a:lvl5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5pPr>
      <a:lvl6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6pPr>
      <a:lvl7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7pPr>
      <a:lvl8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8pPr>
      <a:lvl9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itle 1"/>
          <p:cNvSpPr txBox="1"/>
          <p:nvPr>
            <p:ph type="title"/>
          </p:nvPr>
        </p:nvSpPr>
        <p:spPr>
          <a:xfrm>
            <a:off x="2692398" y="1589103"/>
            <a:ext cx="6815669" cy="1797562"/>
          </a:xfrm>
          <a:prstGeom prst="rect">
            <a:avLst/>
          </a:prstGeom>
        </p:spPr>
        <p:txBody>
          <a:bodyPr/>
          <a:lstStyle/>
          <a:p>
            <a:pPr>
              <a:defRPr b="1" sz="1400">
                <a:latin typeface="Times New Roman"/>
                <a:ea typeface="Times New Roman"/>
                <a:cs typeface="Times New Roman"/>
                <a:sym typeface="Times New Roman"/>
              </a:defRPr>
            </a:pPr>
            <a:br/>
            <a:br/>
            <a:r>
              <a:rPr sz="2100"/>
              <a:t>MACHINE LEARNING</a:t>
            </a:r>
            <a:br>
              <a:rPr sz="2100"/>
            </a:br>
            <a:br>
              <a:rPr sz="2100"/>
            </a:br>
            <a:br>
              <a:rPr sz="2100"/>
            </a:br>
            <a:r>
              <a:t>  PROJECT 1 -  ADMISSION PREDICTION</a:t>
            </a:r>
          </a:p>
        </p:txBody>
      </p:sp>
      <p:sp>
        <p:nvSpPr>
          <p:cNvPr id="281" name="Subtitle 2"/>
          <p:cNvSpPr txBox="1"/>
          <p:nvPr>
            <p:ph type="body" sz="quarter" idx="1"/>
          </p:nvPr>
        </p:nvSpPr>
        <p:spPr>
          <a:xfrm>
            <a:off x="2692398" y="3537920"/>
            <a:ext cx="6815669" cy="1797564"/>
          </a:xfrm>
          <a:prstGeom prst="rect">
            <a:avLst/>
          </a:prstGeom>
        </p:spPr>
        <p:txBody>
          <a:bodyPr/>
          <a:lstStyle/>
          <a:p>
            <a:pPr>
              <a:lnSpc>
                <a:spcPct val="80000"/>
              </a:lnSpc>
              <a:defRPr sz="1700"/>
            </a:pPr>
            <a:r>
              <a:t>GROUP-22</a:t>
            </a:r>
          </a:p>
          <a:p>
            <a:pPr>
              <a:lnSpc>
                <a:spcPct val="80000"/>
              </a:lnSpc>
              <a:defRPr sz="1700"/>
            </a:pPr>
            <a:r>
              <a:t>Rohit Bairwa - Nowrosjee Wadia College</a:t>
            </a:r>
          </a:p>
          <a:p>
            <a:pPr>
              <a:lnSpc>
                <a:spcPct val="80000"/>
              </a:lnSpc>
              <a:defRPr sz="1700"/>
            </a:pPr>
            <a:r>
              <a:t>Aditya Kadagala - TKRCET</a:t>
            </a:r>
          </a:p>
          <a:p>
            <a:pPr>
              <a:lnSpc>
                <a:spcPct val="80000"/>
              </a:lnSpc>
              <a:defRPr sz="1700"/>
            </a:pPr>
            <a:r>
              <a:t>Prashant Kumar - Atria Institute of Technology</a:t>
            </a:r>
          </a:p>
          <a:p>
            <a:pPr>
              <a:lnSpc>
                <a:spcPct val="80000"/>
              </a:lnSpc>
              <a:defRPr sz="1700"/>
            </a:pPr>
            <a:r>
              <a:t>Prajwal Mahanawar – PVG’S COET</a:t>
            </a:r>
          </a:p>
        </p:txBody>
      </p:sp>
      <p:pic>
        <p:nvPicPr>
          <p:cNvPr id="282" name="Picture 4" descr="Picture 4"/>
          <p:cNvPicPr>
            <a:picLocks noChangeAspect="1"/>
          </p:cNvPicPr>
          <p:nvPr/>
        </p:nvPicPr>
        <p:blipFill>
          <a:blip r:embed="rId2">
            <a:extLst/>
          </a:blip>
          <a:srcRect l="27961" t="27443" r="28567" b="53653"/>
          <a:stretch>
            <a:fillRect/>
          </a:stretch>
        </p:blipFill>
        <p:spPr>
          <a:xfrm>
            <a:off x="4071887" y="155358"/>
            <a:ext cx="3758221" cy="998743"/>
          </a:xfrm>
          <a:prstGeom prst="rect">
            <a:avLst/>
          </a:prstGeom>
          <a:ln w="12700">
            <a:miter lim="400000"/>
          </a:ln>
        </p:spPr>
      </p:pic>
      <p:pic>
        <p:nvPicPr>
          <p:cNvPr id="283" name="Picture 6" descr="Picture 6"/>
          <p:cNvPicPr>
            <a:picLocks noChangeAspect="1"/>
          </p:cNvPicPr>
          <p:nvPr/>
        </p:nvPicPr>
        <p:blipFill>
          <a:blip r:embed="rId3">
            <a:extLst/>
          </a:blip>
          <a:srcRect l="0" t="20324" r="58494" b="56375"/>
          <a:stretch>
            <a:fillRect/>
          </a:stretch>
        </p:blipFill>
        <p:spPr>
          <a:xfrm>
            <a:off x="426127" y="5770483"/>
            <a:ext cx="3444537" cy="1029813"/>
          </a:xfrm>
          <a:prstGeom prst="rect">
            <a:avLst/>
          </a:prstGeom>
          <a:ln w="12700">
            <a:miter lim="400000"/>
          </a:ln>
        </p:spPr>
      </p:pic>
      <p:pic>
        <p:nvPicPr>
          <p:cNvPr id="284" name="Picture 8" descr="Picture 8"/>
          <p:cNvPicPr>
            <a:picLocks noChangeAspect="1"/>
          </p:cNvPicPr>
          <p:nvPr/>
        </p:nvPicPr>
        <p:blipFill>
          <a:blip r:embed="rId4">
            <a:extLst/>
          </a:blip>
          <a:srcRect l="7552" t="45311" r="78843" b="31333"/>
          <a:stretch>
            <a:fillRect/>
          </a:stretch>
        </p:blipFill>
        <p:spPr>
          <a:xfrm>
            <a:off x="6149264" y="5810432"/>
            <a:ext cx="1680844" cy="989864"/>
          </a:xfrm>
          <a:prstGeom prst="rect">
            <a:avLst/>
          </a:prstGeom>
          <a:ln w="12700">
            <a:miter lim="400000"/>
          </a:ln>
        </p:spPr>
      </p:pic>
      <p:pic>
        <p:nvPicPr>
          <p:cNvPr id="285" name="Picture 10" descr="Picture 10"/>
          <p:cNvPicPr>
            <a:picLocks noChangeAspect="1"/>
          </p:cNvPicPr>
          <p:nvPr/>
        </p:nvPicPr>
        <p:blipFill>
          <a:blip r:embed="rId5">
            <a:extLst/>
          </a:blip>
          <a:srcRect l="11286" t="15146" r="69054" b="54562"/>
          <a:stretch>
            <a:fillRect/>
          </a:stretch>
        </p:blipFill>
        <p:spPr>
          <a:xfrm>
            <a:off x="4270157" y="5770483"/>
            <a:ext cx="1571352" cy="1029813"/>
          </a:xfrm>
          <a:prstGeom prst="rect">
            <a:avLst/>
          </a:prstGeom>
          <a:ln w="12700">
            <a:miter lim="400000"/>
          </a:ln>
        </p:spPr>
      </p:pic>
      <p:pic>
        <p:nvPicPr>
          <p:cNvPr id="286" name="Picture 12" descr="Picture 12"/>
          <p:cNvPicPr>
            <a:picLocks noChangeAspect="1"/>
          </p:cNvPicPr>
          <p:nvPr/>
        </p:nvPicPr>
        <p:blipFill>
          <a:blip r:embed="rId6">
            <a:extLst/>
          </a:blip>
          <a:srcRect l="1892" t="19550" r="39490" b="60515"/>
          <a:stretch>
            <a:fillRect/>
          </a:stretch>
        </p:blipFill>
        <p:spPr>
          <a:xfrm>
            <a:off x="8185208" y="5770483"/>
            <a:ext cx="3580666" cy="102981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Picture 53" descr="Picture 53"/>
          <p:cNvPicPr>
            <a:picLocks noChangeAspect="1"/>
          </p:cNvPicPr>
          <p:nvPr/>
        </p:nvPicPr>
        <p:blipFill>
          <a:blip r:embed="rId2">
            <a:extLst/>
          </a:blip>
          <a:stretch>
            <a:fillRect/>
          </a:stretch>
        </p:blipFill>
        <p:spPr>
          <a:xfrm>
            <a:off x="803518" y="1295998"/>
            <a:ext cx="10572123" cy="399244"/>
          </a:xfrm>
          <a:prstGeom prst="rect">
            <a:avLst/>
          </a:prstGeom>
          <a:ln w="12700">
            <a:miter lim="400000"/>
          </a:ln>
        </p:spPr>
      </p:pic>
      <p:pic>
        <p:nvPicPr>
          <p:cNvPr id="317" name="Picture 54" descr="Picture 54"/>
          <p:cNvPicPr>
            <a:picLocks noChangeAspect="1"/>
          </p:cNvPicPr>
          <p:nvPr/>
        </p:nvPicPr>
        <p:blipFill>
          <a:blip r:embed="rId3">
            <a:extLst/>
          </a:blip>
          <a:stretch>
            <a:fillRect/>
          </a:stretch>
        </p:blipFill>
        <p:spPr>
          <a:xfrm>
            <a:off x="1314720" y="2447638"/>
            <a:ext cx="10410120" cy="3085564"/>
          </a:xfrm>
          <a:prstGeom prst="rect">
            <a:avLst/>
          </a:prstGeom>
          <a:ln w="12700">
            <a:miter lim="400000"/>
          </a:ln>
        </p:spPr>
      </p:pic>
      <p:sp>
        <p:nvSpPr>
          <p:cNvPr id="318" name="CustomShape 1"/>
          <p:cNvSpPr txBox="1"/>
          <p:nvPr/>
        </p:nvSpPr>
        <p:spPr>
          <a:xfrm>
            <a:off x="1590687" y="1889099"/>
            <a:ext cx="6606362"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Step 7: Checking Accuracy of test data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0" name="Picture 55" descr="Picture 55"/>
          <p:cNvPicPr>
            <a:picLocks noChangeAspect="1"/>
          </p:cNvPicPr>
          <p:nvPr/>
        </p:nvPicPr>
        <p:blipFill>
          <a:blip r:embed="rId2">
            <a:extLst/>
          </a:blip>
          <a:stretch>
            <a:fillRect/>
          </a:stretch>
        </p:blipFill>
        <p:spPr>
          <a:xfrm>
            <a:off x="1079999" y="1800000"/>
            <a:ext cx="10153082" cy="2913840"/>
          </a:xfrm>
          <a:prstGeom prst="rect">
            <a:avLst/>
          </a:prstGeom>
          <a:ln w="12700">
            <a:miter lim="400000"/>
          </a:ln>
        </p:spPr>
      </p:pic>
      <p:sp>
        <p:nvSpPr>
          <p:cNvPr id="321" name="CustomShape 1"/>
          <p:cNvSpPr txBox="1"/>
          <p:nvPr/>
        </p:nvSpPr>
        <p:spPr>
          <a:xfrm>
            <a:off x="1777488" y="1221694"/>
            <a:ext cx="7166520"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Step 8 :Checking accuracy for train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Picture 56" descr="Picture 56"/>
          <p:cNvPicPr>
            <a:picLocks noChangeAspect="1"/>
          </p:cNvPicPr>
          <p:nvPr/>
        </p:nvPicPr>
        <p:blipFill>
          <a:blip r:embed="rId2">
            <a:extLst/>
          </a:blip>
          <a:stretch>
            <a:fillRect/>
          </a:stretch>
        </p:blipFill>
        <p:spPr>
          <a:xfrm>
            <a:off x="631438" y="4853880"/>
            <a:ext cx="10381685" cy="475564"/>
          </a:xfrm>
          <a:prstGeom prst="rect">
            <a:avLst/>
          </a:prstGeom>
          <a:ln w="12700">
            <a:miter lim="400000"/>
          </a:ln>
        </p:spPr>
      </p:pic>
      <p:sp>
        <p:nvSpPr>
          <p:cNvPr id="324" name="CustomShape 1"/>
          <p:cNvSpPr txBox="1"/>
          <p:nvPr/>
        </p:nvSpPr>
        <p:spPr>
          <a:xfrm>
            <a:off x="1693039" y="1071899"/>
            <a:ext cx="6386405" cy="8826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a:latin typeface="Arial"/>
                <a:ea typeface="Arial"/>
                <a:cs typeface="Arial"/>
                <a:sym typeface="Arial"/>
              </a:defRPr>
            </a:lvl1pPr>
          </a:lstStyle>
          <a:p>
            <a:pPr/>
            <a:r>
              <a:t>After Comparing  Accuracy for test and train ,we found that our model’s accuracy for train data is greater then the accuracy for test data.</a:t>
            </a:r>
          </a:p>
        </p:txBody>
      </p:sp>
      <p:sp>
        <p:nvSpPr>
          <p:cNvPr id="325" name="CustomShape 2"/>
          <p:cNvSpPr txBox="1"/>
          <p:nvPr/>
        </p:nvSpPr>
        <p:spPr>
          <a:xfrm>
            <a:off x="1384516" y="3657648"/>
            <a:ext cx="6154927"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Arial"/>
                <a:ea typeface="Arial"/>
                <a:cs typeface="Arial"/>
                <a:sym typeface="Arial"/>
              </a:defRPr>
            </a:pPr>
            <a:r>
              <a:t>Step 9: Plotting graphs using seaborn</a:t>
            </a:r>
            <a:r>
              <a:rPr b="0"/>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Picture 66" descr="Picture 66"/>
          <p:cNvPicPr>
            <a:picLocks noChangeAspect="1"/>
          </p:cNvPicPr>
          <p:nvPr/>
        </p:nvPicPr>
        <p:blipFill>
          <a:blip r:embed="rId2">
            <a:extLst/>
          </a:blip>
          <a:stretch>
            <a:fillRect/>
          </a:stretch>
        </p:blipFill>
        <p:spPr>
          <a:xfrm>
            <a:off x="2706840" y="22319"/>
            <a:ext cx="6857642" cy="685764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Picture 57" descr="Picture 57"/>
          <p:cNvPicPr>
            <a:picLocks noChangeAspect="1"/>
          </p:cNvPicPr>
          <p:nvPr/>
        </p:nvPicPr>
        <p:blipFill>
          <a:blip r:embed="rId2">
            <a:extLst/>
          </a:blip>
          <a:stretch>
            <a:fillRect/>
          </a:stretch>
        </p:blipFill>
        <p:spPr>
          <a:xfrm>
            <a:off x="993959" y="2521798"/>
            <a:ext cx="10381682" cy="789844"/>
          </a:xfrm>
          <a:prstGeom prst="rect">
            <a:avLst/>
          </a:prstGeom>
          <a:ln w="12700">
            <a:miter lim="400000"/>
          </a:ln>
        </p:spPr>
      </p:pic>
      <p:sp>
        <p:nvSpPr>
          <p:cNvPr id="330" name="CustomShape 1"/>
          <p:cNvSpPr txBox="1"/>
          <p:nvPr/>
        </p:nvSpPr>
        <p:spPr>
          <a:xfrm>
            <a:off x="1509643" y="1560752"/>
            <a:ext cx="8449921"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Step 10: Plotting Heat map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Picture 69" descr="Picture 69"/>
          <p:cNvPicPr>
            <a:picLocks noChangeAspect="1"/>
          </p:cNvPicPr>
          <p:nvPr/>
        </p:nvPicPr>
        <p:blipFill>
          <a:blip r:embed="rId2">
            <a:extLst/>
          </a:blip>
          <a:stretch>
            <a:fillRect/>
          </a:stretch>
        </p:blipFill>
        <p:spPr>
          <a:xfrm>
            <a:off x="2375997" y="647999"/>
            <a:ext cx="5962327" cy="520020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Multiple Linear Regression model using Principal Component Analysis Algorithm:…"/>
          <p:cNvSpPr txBox="1"/>
          <p:nvPr/>
        </p:nvSpPr>
        <p:spPr>
          <a:xfrm>
            <a:off x="1555655" y="834357"/>
            <a:ext cx="8511959" cy="51892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1600">
                <a:uFill>
                  <a:solidFill>
                    <a:srgbClr val="000000"/>
                  </a:solidFill>
                </a:uFill>
                <a:latin typeface="Times New Roman"/>
                <a:ea typeface="Times New Roman"/>
                <a:cs typeface="Times New Roman"/>
                <a:sym typeface="Times New Roman"/>
              </a:defRPr>
            </a:pPr>
            <a:r>
              <a:t>Multiple Linear Regression model using Principal Component Analysis Algorithm:</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Step1) First we import the relevant libraries like pandas, numpy, sklearn, matplotlib, seaborn to our Jupyter notebook.</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2) Then we import the dataset (in our case, Admission_predict_ver1.csv).</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3) Allocate the features and the target to separate dataframes.</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4) Check the features and drop irrelevant features (serial_no).</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5) Standardize the features.</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6) Perform Dimensionality Reduction using Principal Component Analysis.</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7) Plot the PCA data.</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8) Divide the dataset into training set and testing set.</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9) Train the model using multiple linear regression.</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10) Test the model using the relevant evaluation metrics like R2_Score, RMSE, MAE.</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11) Try improving the R2_Score by performing standardization and various dimensionality reduction techniques.</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12) Plot the data.</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tep1) First we import the relevant libraries like pandas, numpy, sklearn, matplotlib, seaborn to our Jupyter notebook."/>
          <p:cNvSpPr txBox="1"/>
          <p:nvPr>
            <p:ph type="title"/>
          </p:nvPr>
        </p:nvSpPr>
        <p:spPr>
          <a:xfrm>
            <a:off x="1154954" y="973667"/>
            <a:ext cx="9224162" cy="706969"/>
          </a:xfrm>
          <a:prstGeom prst="rect">
            <a:avLst/>
          </a:prstGeom>
        </p:spPr>
        <p:txBody>
          <a:bodyPr/>
          <a:lstStyle>
            <a:lvl1pPr>
              <a:defRPr sz="2000">
                <a:uFill>
                  <a:solidFill>
                    <a:srgbClr val="000000"/>
                  </a:solidFill>
                </a:uFill>
                <a:latin typeface="Times New Roman"/>
                <a:ea typeface="Times New Roman"/>
                <a:cs typeface="Times New Roman"/>
                <a:sym typeface="Times New Roman"/>
              </a:defRPr>
            </a:lvl1pPr>
          </a:lstStyle>
          <a:p>
            <a:pPr/>
            <a:r>
              <a:t>Step1) First we import the relevant libraries like pandas, numpy, sklearn, matplotlib, seaborn to our Jupyter notebook.</a:t>
            </a:r>
          </a:p>
        </p:txBody>
      </p:sp>
      <p:pic>
        <p:nvPicPr>
          <p:cNvPr id="337" name="Screenshot 2021-07-11 at 12.32.59 PM.png" descr="Screenshot 2021-07-11 at 12.32.59 PM.png"/>
          <p:cNvPicPr>
            <a:picLocks noChangeAspect="1"/>
          </p:cNvPicPr>
          <p:nvPr/>
        </p:nvPicPr>
        <p:blipFill>
          <a:blip r:embed="rId2">
            <a:extLst/>
          </a:blip>
          <a:stretch>
            <a:fillRect/>
          </a:stretch>
        </p:blipFill>
        <p:spPr>
          <a:xfrm>
            <a:off x="1199922" y="2673350"/>
            <a:ext cx="7277101" cy="15113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tep 2) Then we import the dataset (in our case, Admission_predict_ver1.csv)."/>
          <p:cNvSpPr txBox="1"/>
          <p:nvPr>
            <p:ph type="title"/>
          </p:nvPr>
        </p:nvSpPr>
        <p:spPr>
          <a:xfrm>
            <a:off x="1154954" y="973667"/>
            <a:ext cx="8761415" cy="706969"/>
          </a:xfrm>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2) Then we import the dataset (in our case, Admission_predict_ver1.csv).</a:t>
            </a:r>
          </a:p>
        </p:txBody>
      </p:sp>
      <p:pic>
        <p:nvPicPr>
          <p:cNvPr id="340" name="Screenshot 2021-07-11 at 12.36.08 PM.png" descr="Screenshot 2021-07-11 at 12.36.08 PM.png"/>
          <p:cNvPicPr>
            <a:picLocks noChangeAspect="1"/>
          </p:cNvPicPr>
          <p:nvPr/>
        </p:nvPicPr>
        <p:blipFill>
          <a:blip r:embed="rId2">
            <a:extLst/>
          </a:blip>
          <a:stretch>
            <a:fillRect/>
          </a:stretch>
        </p:blipFill>
        <p:spPr>
          <a:xfrm>
            <a:off x="1295184" y="2760788"/>
            <a:ext cx="7696203" cy="236220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tep 3) Allocate the features and the target to separate dataframes.…"/>
          <p:cNvSpPr txBox="1"/>
          <p:nvPr>
            <p:ph type="title"/>
          </p:nvPr>
        </p:nvSpPr>
        <p:spPr>
          <a:xfrm>
            <a:off x="1154954" y="973667"/>
            <a:ext cx="8761415" cy="706969"/>
          </a:xfrm>
          <a:prstGeom prst="rect">
            <a:avLst/>
          </a:prstGeom>
        </p:spPr>
        <p:txBody>
          <a:bodyPr/>
          <a:lstStyle/>
          <a:p>
            <a:pPr>
              <a:defRPr sz="2000">
                <a:solidFill>
                  <a:srgbClr val="FFFFFF"/>
                </a:solidFill>
                <a:uFill>
                  <a:solidFill>
                    <a:srgbClr val="000000"/>
                  </a:solidFill>
                </a:uFill>
                <a:latin typeface="Times New Roman"/>
                <a:ea typeface="Times New Roman"/>
                <a:cs typeface="Times New Roman"/>
                <a:sym typeface="Times New Roman"/>
              </a:defRPr>
            </a:pPr>
            <a:r>
              <a:t>Step 3) Allocate the features and the target to separate dataframes.</a:t>
            </a:r>
          </a:p>
          <a:p>
            <a:pPr>
              <a:defRPr sz="2000">
                <a:solidFill>
                  <a:srgbClr val="FFFFFF"/>
                </a:solidFill>
                <a:uFill>
                  <a:solidFill>
                    <a:srgbClr val="000000"/>
                  </a:solidFill>
                </a:uFill>
                <a:latin typeface="Times New Roman"/>
                <a:ea typeface="Times New Roman"/>
                <a:cs typeface="Times New Roman"/>
                <a:sym typeface="Times New Roman"/>
              </a:defRPr>
            </a:pPr>
            <a:r>
              <a:t>Step 4) Check the features and drop irrelevant features (serial_no).</a:t>
            </a:r>
          </a:p>
        </p:txBody>
      </p:sp>
      <p:pic>
        <p:nvPicPr>
          <p:cNvPr id="343" name="Screenshot 2021-07-11 at 12.37.37 PM.png" descr="Screenshot 2021-07-11 at 12.37.37 PM.png"/>
          <p:cNvPicPr>
            <a:picLocks noChangeAspect="1"/>
          </p:cNvPicPr>
          <p:nvPr/>
        </p:nvPicPr>
        <p:blipFill>
          <a:blip r:embed="rId2">
            <a:extLst/>
          </a:blip>
          <a:stretch>
            <a:fillRect/>
          </a:stretch>
        </p:blipFill>
        <p:spPr>
          <a:xfrm>
            <a:off x="890958" y="2231719"/>
            <a:ext cx="6926334" cy="469705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Project-1"/>
          <p:cNvSpPr txBox="1"/>
          <p:nvPr>
            <p:ph type="title"/>
          </p:nvPr>
        </p:nvSpPr>
        <p:spPr>
          <a:xfrm>
            <a:off x="1154954" y="973667"/>
            <a:ext cx="8761415" cy="706969"/>
          </a:xfrm>
          <a:prstGeom prst="rect">
            <a:avLst/>
          </a:prstGeom>
        </p:spPr>
        <p:txBody>
          <a:bodyPr/>
          <a:lstStyle/>
          <a:p>
            <a:pPr/>
            <a:r>
              <a:t>Project-1</a:t>
            </a:r>
          </a:p>
        </p:txBody>
      </p:sp>
      <p:sp>
        <p:nvSpPr>
          <p:cNvPr id="289" name="Prediction of Graduate Admissions from an Indian perspective."/>
          <p:cNvSpPr txBox="1"/>
          <p:nvPr>
            <p:ph type="body" sz="half" idx="1"/>
          </p:nvPr>
        </p:nvSpPr>
        <p:spPr>
          <a:xfrm>
            <a:off x="1427465" y="2603500"/>
            <a:ext cx="8825664" cy="3416300"/>
          </a:xfrm>
          <a:prstGeom prst="rect">
            <a:avLst/>
          </a:prstGeom>
        </p:spPr>
        <p:txBody>
          <a:bodyPr/>
          <a:lstStyle/>
          <a:p>
            <a:pPr marL="0" indent="0">
              <a:spcBef>
                <a:spcPts val="700"/>
              </a:spcBef>
              <a:buSzTx/>
              <a:buNone/>
              <a:defRPr sz="2200">
                <a:solidFill>
                  <a:srgbClr val="000000"/>
                </a:solidFill>
                <a:uFill>
                  <a:solidFill>
                    <a:srgbClr val="000000"/>
                  </a:solidFill>
                </a:uFill>
                <a:latin typeface="+mn-lt"/>
                <a:ea typeface="+mn-ea"/>
                <a:cs typeface="+mn-cs"/>
                <a:sym typeface="Calibri"/>
              </a:defRPr>
            </a:pPr>
            <a:r>
              <a:t>P</a:t>
            </a:r>
            <a:r>
              <a:rPr sz="2100">
                <a:latin typeface="Arial"/>
                <a:ea typeface="Arial"/>
                <a:cs typeface="Arial"/>
                <a:sym typeface="Arial"/>
              </a:rPr>
              <a:t>rediction of Graduate Admissions from an Indian perspective.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tep 4-i) Categorising the Chance of Admit"/>
          <p:cNvSpPr txBox="1"/>
          <p:nvPr>
            <p:ph type="title"/>
          </p:nvPr>
        </p:nvSpPr>
        <p:spPr>
          <a:prstGeom prst="rect">
            <a:avLst/>
          </a:prstGeom>
        </p:spPr>
        <p:txBody>
          <a:bodyPr/>
          <a:lstStyle>
            <a:lvl1pPr>
              <a:defRPr sz="2000"/>
            </a:lvl1pPr>
          </a:lstStyle>
          <a:p>
            <a:pPr/>
            <a:r>
              <a:t>Step 4-i) Categorising the Chance of Admit</a:t>
            </a:r>
          </a:p>
        </p:txBody>
      </p:sp>
      <p:pic>
        <p:nvPicPr>
          <p:cNvPr id="346" name="Screenshot 2021-07-18 at 12.22.26 PM.png" descr="Screenshot 2021-07-18 at 12.22.26 PM.png"/>
          <p:cNvPicPr>
            <a:picLocks noChangeAspect="1"/>
          </p:cNvPicPr>
          <p:nvPr/>
        </p:nvPicPr>
        <p:blipFill>
          <a:blip r:embed="rId2">
            <a:extLst/>
          </a:blip>
          <a:stretch>
            <a:fillRect/>
          </a:stretch>
        </p:blipFill>
        <p:spPr>
          <a:xfrm>
            <a:off x="464518" y="2706786"/>
            <a:ext cx="11262963" cy="170651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tep 5) Standardize the features"/>
          <p:cNvSpPr txBox="1"/>
          <p:nvPr>
            <p:ph type="title"/>
          </p:nvPr>
        </p:nvSpPr>
        <p:spPr>
          <a:xfrm>
            <a:off x="1154954" y="973667"/>
            <a:ext cx="8761415" cy="706969"/>
          </a:xfrm>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5) Standardize the features</a:t>
            </a:r>
          </a:p>
        </p:txBody>
      </p:sp>
      <p:pic>
        <p:nvPicPr>
          <p:cNvPr id="349" name="Screenshot 2021-07-11 at 12.46.58 PM.png" descr="Screenshot 2021-07-11 at 12.46.58 PM.png"/>
          <p:cNvPicPr>
            <a:picLocks noChangeAspect="1"/>
          </p:cNvPicPr>
          <p:nvPr/>
        </p:nvPicPr>
        <p:blipFill>
          <a:blip r:embed="rId2">
            <a:extLst/>
          </a:blip>
          <a:stretch>
            <a:fillRect/>
          </a:stretch>
        </p:blipFill>
        <p:spPr>
          <a:xfrm>
            <a:off x="1079861" y="2447327"/>
            <a:ext cx="6896101" cy="309880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tep 6) Perform Dimensionality Reduction using Principal Component Analysis."/>
          <p:cNvSpPr txBox="1"/>
          <p:nvPr>
            <p:ph type="title"/>
          </p:nvPr>
        </p:nvSpPr>
        <p:spPr>
          <a:xfrm>
            <a:off x="1154954" y="973667"/>
            <a:ext cx="8761415" cy="706969"/>
          </a:xfrm>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6) Perform Dimensionality Reduction using Principal Component Analysis.</a:t>
            </a:r>
          </a:p>
        </p:txBody>
      </p:sp>
      <p:pic>
        <p:nvPicPr>
          <p:cNvPr id="352" name="Screenshot 2021-07-11 at 12.47.56 PM.png" descr="Screenshot 2021-07-11 at 12.47.56 PM.png"/>
          <p:cNvPicPr>
            <a:picLocks noChangeAspect="1"/>
          </p:cNvPicPr>
          <p:nvPr/>
        </p:nvPicPr>
        <p:blipFill>
          <a:blip r:embed="rId2">
            <a:extLst/>
          </a:blip>
          <a:stretch>
            <a:fillRect/>
          </a:stretch>
        </p:blipFill>
        <p:spPr>
          <a:xfrm>
            <a:off x="1138452" y="2335452"/>
            <a:ext cx="7235881" cy="1397721"/>
          </a:xfrm>
          <a:prstGeom prst="rect">
            <a:avLst/>
          </a:prstGeom>
          <a:ln w="12700">
            <a:miter lim="400000"/>
          </a:ln>
        </p:spPr>
      </p:pic>
      <p:pic>
        <p:nvPicPr>
          <p:cNvPr id="353" name="Screenshot 2021-07-11 at 1.08.25 PM.png" descr="Screenshot 2021-07-11 at 1.08.25 PM.png"/>
          <p:cNvPicPr>
            <a:picLocks noChangeAspect="1"/>
          </p:cNvPicPr>
          <p:nvPr/>
        </p:nvPicPr>
        <p:blipFill>
          <a:blip r:embed="rId3">
            <a:extLst/>
          </a:blip>
          <a:stretch>
            <a:fillRect/>
          </a:stretch>
        </p:blipFill>
        <p:spPr>
          <a:xfrm>
            <a:off x="1069946" y="3832269"/>
            <a:ext cx="6908801" cy="293370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tep 6-i) Adding the target class to the PCA dataframe"/>
          <p:cNvSpPr txBox="1"/>
          <p:nvPr>
            <p:ph type="title"/>
          </p:nvPr>
        </p:nvSpPr>
        <p:spPr>
          <a:xfrm>
            <a:off x="1154954" y="973667"/>
            <a:ext cx="8761415" cy="706969"/>
          </a:xfrm>
          <a:prstGeom prst="rect">
            <a:avLst/>
          </a:prstGeom>
        </p:spPr>
        <p:txBody>
          <a:bodyPr/>
          <a:lstStyle>
            <a:lvl1pPr>
              <a:defRPr sz="2000"/>
            </a:lvl1pPr>
          </a:lstStyle>
          <a:p>
            <a:pPr/>
            <a:r>
              <a:t>Step 6-i) Adding the target class to the PCA dataframe</a:t>
            </a:r>
          </a:p>
        </p:txBody>
      </p:sp>
      <p:pic>
        <p:nvPicPr>
          <p:cNvPr id="356" name="Screenshot 2021-07-18 at 12.22.09 AM.png" descr="Screenshot 2021-07-18 at 12.22.09 AM.png"/>
          <p:cNvPicPr>
            <a:picLocks noChangeAspect="1"/>
          </p:cNvPicPr>
          <p:nvPr/>
        </p:nvPicPr>
        <p:blipFill>
          <a:blip r:embed="rId2">
            <a:extLst/>
          </a:blip>
          <a:stretch>
            <a:fillRect/>
          </a:stretch>
        </p:blipFill>
        <p:spPr>
          <a:xfrm>
            <a:off x="1037522" y="2385240"/>
            <a:ext cx="9309101" cy="31242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tep 6-ii) Checking the Explained variance ratio"/>
          <p:cNvSpPr txBox="1"/>
          <p:nvPr>
            <p:ph type="title"/>
          </p:nvPr>
        </p:nvSpPr>
        <p:spPr>
          <a:xfrm>
            <a:off x="1154954" y="973667"/>
            <a:ext cx="8761415" cy="706969"/>
          </a:xfrm>
          <a:prstGeom prst="rect">
            <a:avLst/>
          </a:prstGeom>
        </p:spPr>
        <p:txBody>
          <a:bodyPr/>
          <a:lstStyle>
            <a:lvl1pPr>
              <a:defRPr sz="2000"/>
            </a:lvl1pPr>
          </a:lstStyle>
          <a:p>
            <a:pPr/>
            <a:r>
              <a:t>Step 6-ii) Checking the Explained variance ratio</a:t>
            </a:r>
          </a:p>
        </p:txBody>
      </p:sp>
      <p:pic>
        <p:nvPicPr>
          <p:cNvPr id="359" name="Screenshot 2021-07-18 at 12.23.21 AM.png" descr="Screenshot 2021-07-18 at 12.23.21 AM.png"/>
          <p:cNvPicPr>
            <a:picLocks noChangeAspect="1"/>
          </p:cNvPicPr>
          <p:nvPr/>
        </p:nvPicPr>
        <p:blipFill>
          <a:blip r:embed="rId2">
            <a:extLst/>
          </a:blip>
          <a:stretch>
            <a:fillRect/>
          </a:stretch>
        </p:blipFill>
        <p:spPr>
          <a:xfrm>
            <a:off x="1217007" y="2766784"/>
            <a:ext cx="7924802" cy="74930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tep 7) Plot the PCA data."/>
          <p:cNvSpPr txBox="1"/>
          <p:nvPr>
            <p:ph type="title"/>
          </p:nvPr>
        </p:nvSpPr>
        <p:spPr>
          <a:xfrm>
            <a:off x="1154954" y="973667"/>
            <a:ext cx="8761415" cy="706969"/>
          </a:xfrm>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7) Plot the PCA data.</a:t>
            </a:r>
          </a:p>
        </p:txBody>
      </p:sp>
      <p:pic>
        <p:nvPicPr>
          <p:cNvPr id="362" name="Screenshot 2021-07-18 at 12.23.46 AM.png" descr="Screenshot 2021-07-18 at 12.23.46 AM.png"/>
          <p:cNvPicPr>
            <a:picLocks noChangeAspect="1"/>
          </p:cNvPicPr>
          <p:nvPr/>
        </p:nvPicPr>
        <p:blipFill>
          <a:blip r:embed="rId2">
            <a:extLst/>
          </a:blip>
          <a:stretch>
            <a:fillRect/>
          </a:stretch>
        </p:blipFill>
        <p:spPr>
          <a:xfrm>
            <a:off x="1203462" y="2410431"/>
            <a:ext cx="5637802" cy="426956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tep 8) Divide the dataset into training set and testing set."/>
          <p:cNvSpPr txBox="1"/>
          <p:nvPr>
            <p:ph type="title"/>
          </p:nvPr>
        </p:nvSpPr>
        <p:spPr>
          <a:xfrm>
            <a:off x="1154954" y="973667"/>
            <a:ext cx="8761415" cy="706969"/>
          </a:xfrm>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8) Divide the dataset into training set and testing set.</a:t>
            </a:r>
          </a:p>
        </p:txBody>
      </p:sp>
      <p:pic>
        <p:nvPicPr>
          <p:cNvPr id="365" name="Screenshot 2021-07-18 at 12.24.46 AM.png" descr="Screenshot 2021-07-18 at 12.24.46 AM.png"/>
          <p:cNvPicPr>
            <a:picLocks noChangeAspect="1"/>
          </p:cNvPicPr>
          <p:nvPr/>
        </p:nvPicPr>
        <p:blipFill>
          <a:blip r:embed="rId2">
            <a:extLst/>
          </a:blip>
          <a:stretch>
            <a:fillRect/>
          </a:stretch>
        </p:blipFill>
        <p:spPr>
          <a:xfrm>
            <a:off x="1095097" y="2627901"/>
            <a:ext cx="9715502" cy="257810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tep 9) Train the model using multiple linear regression."/>
          <p:cNvSpPr txBox="1"/>
          <p:nvPr>
            <p:ph type="title"/>
          </p:nvPr>
        </p:nvSpPr>
        <p:spPr>
          <a:xfrm>
            <a:off x="1154954" y="973667"/>
            <a:ext cx="8761415" cy="706969"/>
          </a:xfrm>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9) Train the model using multiple linear regression.</a:t>
            </a:r>
          </a:p>
        </p:txBody>
      </p:sp>
      <p:pic>
        <p:nvPicPr>
          <p:cNvPr id="368" name="Screenshot 2021-07-18 at 12.25.25 AM.png" descr="Screenshot 2021-07-18 at 12.25.25 AM.png"/>
          <p:cNvPicPr>
            <a:picLocks noChangeAspect="1"/>
          </p:cNvPicPr>
          <p:nvPr/>
        </p:nvPicPr>
        <p:blipFill>
          <a:blip r:embed="rId2">
            <a:extLst/>
          </a:blip>
          <a:stretch>
            <a:fillRect/>
          </a:stretch>
        </p:blipFill>
        <p:spPr>
          <a:xfrm>
            <a:off x="1205897" y="3067936"/>
            <a:ext cx="6248402" cy="106680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tep 10) Test the model using the relevant evaluation metrics like R2_Score, RMSE, MAE."/>
          <p:cNvSpPr txBox="1"/>
          <p:nvPr>
            <p:ph type="title"/>
          </p:nvPr>
        </p:nvSpPr>
        <p:spPr>
          <a:xfrm>
            <a:off x="1154954" y="973667"/>
            <a:ext cx="8761415" cy="706969"/>
          </a:xfrm>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10) Test the model using the relevant evaluation metrics like R2_Score, RMSE, MAE.</a:t>
            </a:r>
          </a:p>
        </p:txBody>
      </p:sp>
      <p:sp>
        <p:nvSpPr>
          <p:cNvPr id="371" name="Testing data"/>
          <p:cNvSpPr txBox="1"/>
          <p:nvPr/>
        </p:nvSpPr>
        <p:spPr>
          <a:xfrm>
            <a:off x="2099180" y="2752974"/>
            <a:ext cx="1301050" cy="33308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Calibri"/>
              </a:defRPr>
            </a:lvl1pPr>
          </a:lstStyle>
          <a:p>
            <a:pPr/>
            <a:r>
              <a:t>Training data</a:t>
            </a:r>
          </a:p>
        </p:txBody>
      </p:sp>
      <p:pic>
        <p:nvPicPr>
          <p:cNvPr id="372" name="Screenshot 2021-07-18 at 12.28.28 AM.png" descr="Screenshot 2021-07-18 at 12.28.28 AM.png"/>
          <p:cNvPicPr>
            <a:picLocks noChangeAspect="1"/>
          </p:cNvPicPr>
          <p:nvPr/>
        </p:nvPicPr>
        <p:blipFill>
          <a:blip r:embed="rId2">
            <a:extLst/>
          </a:blip>
          <a:stretch>
            <a:fillRect/>
          </a:stretch>
        </p:blipFill>
        <p:spPr>
          <a:xfrm>
            <a:off x="1357361" y="3115714"/>
            <a:ext cx="8356601" cy="287020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raining Data"/>
          <p:cNvSpPr txBox="1"/>
          <p:nvPr/>
        </p:nvSpPr>
        <p:spPr>
          <a:xfrm>
            <a:off x="1352733" y="2575249"/>
            <a:ext cx="1235528" cy="33308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Calibri"/>
              </a:defRPr>
            </a:lvl1pPr>
          </a:lstStyle>
          <a:p>
            <a:pPr/>
            <a:r>
              <a:t>Testing Data</a:t>
            </a:r>
          </a:p>
        </p:txBody>
      </p:sp>
      <p:pic>
        <p:nvPicPr>
          <p:cNvPr id="375" name="Screenshot 2021-07-18 at 12.29.05 AM.png" descr="Screenshot 2021-07-18 at 12.29.05 AM.png"/>
          <p:cNvPicPr>
            <a:picLocks noChangeAspect="1"/>
          </p:cNvPicPr>
          <p:nvPr/>
        </p:nvPicPr>
        <p:blipFill>
          <a:blip r:embed="rId2">
            <a:extLst/>
          </a:blip>
          <a:stretch>
            <a:fillRect/>
          </a:stretch>
        </p:blipFill>
        <p:spPr>
          <a:xfrm>
            <a:off x="979680" y="2990750"/>
            <a:ext cx="8369301" cy="283210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CustomShape 1"/>
          <p:cNvSpPr txBox="1"/>
          <p:nvPr/>
        </p:nvSpPr>
        <p:spPr>
          <a:xfrm>
            <a:off x="1385279" y="1169952"/>
            <a:ext cx="8232121" cy="432899"/>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sz="2400">
                <a:latin typeface="Tw Cen MT"/>
                <a:ea typeface="Tw Cen MT"/>
                <a:cs typeface="Tw Cen MT"/>
                <a:sym typeface="Tw Cen MT"/>
              </a:defRPr>
            </a:pPr>
            <a:r>
              <a:t>Multiple linear Regression</a:t>
            </a:r>
            <a:r>
              <a:rPr sz="2000"/>
              <a:t> :</a:t>
            </a:r>
          </a:p>
        </p:txBody>
      </p:sp>
      <p:sp>
        <p:nvSpPr>
          <p:cNvPr id="292" name="CustomShape 2"/>
          <p:cNvSpPr txBox="1"/>
          <p:nvPr/>
        </p:nvSpPr>
        <p:spPr>
          <a:xfrm>
            <a:off x="1385279" y="2159997"/>
            <a:ext cx="10410488" cy="11493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spc="-1">
                <a:latin typeface="Arial"/>
                <a:ea typeface="Arial"/>
                <a:cs typeface="Arial"/>
                <a:sym typeface="Arial"/>
              </a:defRPr>
            </a:pPr>
            <a:r>
              <a:t>Multiple linear regression (MLR), also known simply as multiple regression, is a statistical </a:t>
            </a:r>
          </a:p>
          <a:p>
            <a:pPr>
              <a:defRPr spc="-1">
                <a:latin typeface="Arial"/>
                <a:ea typeface="Arial"/>
                <a:cs typeface="Arial"/>
                <a:sym typeface="Arial"/>
              </a:defRPr>
            </a:pPr>
            <a:r>
              <a:t>technique that uses several explanatory variables to predict the outcome of a response variable. The goal of multiple linear regression (MLR) is to model the linear relationship between the explanatory</a:t>
            </a:r>
          </a:p>
          <a:p>
            <a:pPr>
              <a:defRPr spc="-1">
                <a:latin typeface="Arial"/>
                <a:ea typeface="Arial"/>
                <a:cs typeface="Arial"/>
                <a:sym typeface="Arial"/>
              </a:defRPr>
            </a:pPr>
            <a:r>
              <a:t>(independent) variables and response (dependent) variable.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itle 1"/>
          <p:cNvSpPr txBox="1"/>
          <p:nvPr>
            <p:ph type="title"/>
          </p:nvPr>
        </p:nvSpPr>
        <p:spPr>
          <a:xfrm>
            <a:off x="1154953" y="973667"/>
            <a:ext cx="8761415" cy="706968"/>
          </a:xfrm>
          <a:prstGeom prst="rect">
            <a:avLst/>
          </a:prstGeom>
        </p:spPr>
        <p:txBody>
          <a:bodyPr/>
          <a:lstStyle/>
          <a:p>
            <a:pPr/>
            <a:r>
              <a:t>Random Forest Regression:</a:t>
            </a:r>
          </a:p>
        </p:txBody>
      </p:sp>
      <p:sp>
        <p:nvSpPr>
          <p:cNvPr id="378" name="Content Placeholder 2"/>
          <p:cNvSpPr txBox="1"/>
          <p:nvPr>
            <p:ph type="body" sz="half" idx="1"/>
          </p:nvPr>
        </p:nvSpPr>
        <p:spPr>
          <a:xfrm>
            <a:off x="1154952" y="2603500"/>
            <a:ext cx="8825663" cy="3416300"/>
          </a:xfrm>
          <a:prstGeom prst="rect">
            <a:avLst/>
          </a:prstGeom>
        </p:spPr>
        <p:txBody>
          <a:bodyPr/>
          <a:lstStyle>
            <a:lvl1pPr marL="0" indent="0">
              <a:buSzTx/>
              <a:buNone/>
            </a:lvl1pPr>
          </a:lstStyle>
          <a:p>
            <a:pPr/>
            <a:r>
              <a:t>Random Forest Regression is a supervised learning algorithm that uses ensemble learning method for regression. Ensemble learning method is a technique that combines predictions from multiple machine learning algorithms to make a more accurate prediction than a single model.</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itle 1"/>
          <p:cNvSpPr txBox="1"/>
          <p:nvPr>
            <p:ph type="title"/>
          </p:nvPr>
        </p:nvSpPr>
        <p:spPr>
          <a:xfrm>
            <a:off x="1154953" y="973667"/>
            <a:ext cx="8761415" cy="706968"/>
          </a:xfrm>
          <a:prstGeom prst="rect">
            <a:avLst/>
          </a:prstGeom>
        </p:spPr>
        <p:txBody>
          <a:bodyPr/>
          <a:lstStyle>
            <a:lvl1pPr>
              <a:defRPr sz="2400"/>
            </a:lvl1pPr>
          </a:lstStyle>
          <a:p>
            <a:pPr/>
            <a:r>
              <a:t>Step 1: Importing  the Python Libraries:</a:t>
            </a:r>
          </a:p>
        </p:txBody>
      </p:sp>
      <p:pic>
        <p:nvPicPr>
          <p:cNvPr id="381" name="Content Placeholder 3" descr="Content Placeholder 3"/>
          <p:cNvPicPr>
            <a:picLocks noChangeAspect="1"/>
          </p:cNvPicPr>
          <p:nvPr/>
        </p:nvPicPr>
        <p:blipFill>
          <a:blip r:embed="rId2">
            <a:extLst/>
          </a:blip>
          <a:stretch>
            <a:fillRect/>
          </a:stretch>
        </p:blipFill>
        <p:spPr>
          <a:xfrm>
            <a:off x="1288098" y="3249709"/>
            <a:ext cx="7154277" cy="104789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Title 1"/>
          <p:cNvSpPr txBox="1"/>
          <p:nvPr>
            <p:ph type="title"/>
          </p:nvPr>
        </p:nvSpPr>
        <p:spPr>
          <a:xfrm>
            <a:off x="1154953" y="973667"/>
            <a:ext cx="8761415" cy="706968"/>
          </a:xfrm>
          <a:prstGeom prst="rect">
            <a:avLst/>
          </a:prstGeom>
        </p:spPr>
        <p:txBody>
          <a:bodyPr/>
          <a:lstStyle/>
          <a:p>
            <a:pPr defTabSz="416051">
              <a:defRPr sz="1800">
                <a:latin typeface="+mn-lt"/>
                <a:ea typeface="+mn-ea"/>
                <a:cs typeface="+mn-cs"/>
                <a:sym typeface="Calibri"/>
              </a:defRPr>
            </a:pPr>
            <a:r>
              <a:t>Step 2: Importing the dataset and printing it:</a:t>
            </a:r>
            <a:br/>
          </a:p>
        </p:txBody>
      </p:sp>
      <p:pic>
        <p:nvPicPr>
          <p:cNvPr id="384" name="Content Placeholder 3" descr="Content Placeholder 3"/>
          <p:cNvPicPr>
            <a:picLocks noChangeAspect="1"/>
          </p:cNvPicPr>
          <p:nvPr/>
        </p:nvPicPr>
        <p:blipFill>
          <a:blip r:embed="rId2">
            <a:extLst/>
          </a:blip>
          <a:stretch>
            <a:fillRect/>
          </a:stretch>
        </p:blipFill>
        <p:spPr>
          <a:xfrm>
            <a:off x="1539541" y="3104407"/>
            <a:ext cx="5277592" cy="106695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itle 1"/>
          <p:cNvSpPr txBox="1"/>
          <p:nvPr>
            <p:ph type="title"/>
          </p:nvPr>
        </p:nvSpPr>
        <p:spPr>
          <a:xfrm>
            <a:off x="1154953" y="973667"/>
            <a:ext cx="8761415" cy="706968"/>
          </a:xfrm>
          <a:prstGeom prst="rect">
            <a:avLst/>
          </a:prstGeom>
        </p:spPr>
        <p:txBody>
          <a:bodyPr/>
          <a:lstStyle/>
          <a:p>
            <a:pPr defTabSz="813816">
              <a:defRPr spc="-100" sz="1800">
                <a:solidFill>
                  <a:srgbClr val="FFFFFF"/>
                </a:solidFill>
                <a:latin typeface="Arial"/>
                <a:ea typeface="Arial"/>
                <a:cs typeface="Arial"/>
                <a:sym typeface="Arial"/>
              </a:defRPr>
            </a:pPr>
            <a:r>
              <a:t>Step 3 :Checking Data types of all columns</a:t>
            </a:r>
            <a:br/>
          </a:p>
        </p:txBody>
      </p:sp>
      <p:pic>
        <p:nvPicPr>
          <p:cNvPr id="387" name="Content Placeholder 3" descr="Content Placeholder 3"/>
          <p:cNvPicPr>
            <a:picLocks noChangeAspect="1"/>
          </p:cNvPicPr>
          <p:nvPr/>
        </p:nvPicPr>
        <p:blipFill>
          <a:blip r:embed="rId2">
            <a:extLst/>
          </a:blip>
          <a:stretch>
            <a:fillRect/>
          </a:stretch>
        </p:blipFill>
        <p:spPr>
          <a:xfrm>
            <a:off x="1107560" y="2476443"/>
            <a:ext cx="10315579" cy="313372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Title 1"/>
          <p:cNvSpPr txBox="1"/>
          <p:nvPr>
            <p:ph type="title"/>
          </p:nvPr>
        </p:nvSpPr>
        <p:spPr>
          <a:xfrm>
            <a:off x="1154953" y="973667"/>
            <a:ext cx="8761415" cy="706968"/>
          </a:xfrm>
          <a:prstGeom prst="rect">
            <a:avLst/>
          </a:prstGeom>
        </p:spPr>
        <p:txBody>
          <a:bodyPr/>
          <a:lstStyle>
            <a:lvl1pPr>
              <a:defRPr sz="2500"/>
            </a:lvl1pPr>
          </a:lstStyle>
          <a:p>
            <a:pPr/>
            <a:r>
              <a:t>Step 4: Taking values of columns in x and y variable</a:t>
            </a:r>
          </a:p>
        </p:txBody>
      </p:sp>
      <p:pic>
        <p:nvPicPr>
          <p:cNvPr id="390" name="Content Placeholder 3" descr="Content Placeholder 3"/>
          <p:cNvPicPr>
            <a:picLocks noChangeAspect="1"/>
          </p:cNvPicPr>
          <p:nvPr/>
        </p:nvPicPr>
        <p:blipFill>
          <a:blip r:embed="rId2">
            <a:extLst/>
          </a:blip>
          <a:stretch>
            <a:fillRect/>
          </a:stretch>
        </p:blipFill>
        <p:spPr>
          <a:xfrm>
            <a:off x="1077934" y="2656187"/>
            <a:ext cx="9249482" cy="87233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itle 1"/>
          <p:cNvSpPr txBox="1"/>
          <p:nvPr>
            <p:ph type="title"/>
          </p:nvPr>
        </p:nvSpPr>
        <p:spPr>
          <a:xfrm>
            <a:off x="1154953" y="973667"/>
            <a:ext cx="8761415" cy="706968"/>
          </a:xfrm>
          <a:prstGeom prst="rect">
            <a:avLst/>
          </a:prstGeom>
        </p:spPr>
        <p:txBody>
          <a:bodyPr/>
          <a:lstStyle/>
          <a:p>
            <a:pPr defTabSz="768094">
              <a:defRPr sz="2000"/>
            </a:pPr>
            <a:r>
              <a:t>Step 5:</a:t>
            </a:r>
            <a:r>
              <a:rPr spc="-100">
                <a:solidFill>
                  <a:srgbClr val="FFFFFF"/>
                </a:solidFill>
                <a:latin typeface="Calibri Light"/>
                <a:ea typeface="Calibri Light"/>
                <a:cs typeface="Calibri Light"/>
                <a:sym typeface="Calibri Light"/>
              </a:rPr>
              <a:t>Training the data</a:t>
            </a:r>
            <a:br>
              <a:rPr spc="-100">
                <a:solidFill>
                  <a:srgbClr val="FFFFFF"/>
                </a:solidFill>
                <a:latin typeface="Calibri Light"/>
                <a:ea typeface="Calibri Light"/>
                <a:cs typeface="Calibri Light"/>
                <a:sym typeface="Calibri Light"/>
              </a:rPr>
            </a:br>
          </a:p>
        </p:txBody>
      </p:sp>
      <p:pic>
        <p:nvPicPr>
          <p:cNvPr id="393" name="Content Placeholder 3" descr="Content Placeholder 3"/>
          <p:cNvPicPr>
            <a:picLocks noChangeAspect="1"/>
          </p:cNvPicPr>
          <p:nvPr/>
        </p:nvPicPr>
        <p:blipFill>
          <a:blip r:embed="rId2">
            <a:extLst/>
          </a:blip>
          <a:stretch>
            <a:fillRect/>
          </a:stretch>
        </p:blipFill>
        <p:spPr>
          <a:xfrm>
            <a:off x="1139257" y="3052709"/>
            <a:ext cx="8792807" cy="75258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itle 1"/>
          <p:cNvSpPr txBox="1"/>
          <p:nvPr>
            <p:ph type="title"/>
          </p:nvPr>
        </p:nvSpPr>
        <p:spPr>
          <a:xfrm>
            <a:off x="1154953" y="973667"/>
            <a:ext cx="8761415" cy="706968"/>
          </a:xfrm>
          <a:prstGeom prst="rect">
            <a:avLst/>
          </a:prstGeom>
        </p:spPr>
        <p:txBody>
          <a:bodyPr/>
          <a:lstStyle>
            <a:lvl1pPr defTabSz="329184">
              <a:defRPr sz="2000"/>
            </a:lvl1pPr>
          </a:lstStyle>
          <a:p>
            <a:pPr/>
            <a:r>
              <a:t>Step 6: Creating a Random Forest Regression model and fitting it to the training data</a:t>
            </a:r>
          </a:p>
        </p:txBody>
      </p:sp>
      <p:pic>
        <p:nvPicPr>
          <p:cNvPr id="396" name="Content Placeholder 3" descr="Content Placeholder 3"/>
          <p:cNvPicPr>
            <a:picLocks noChangeAspect="1"/>
          </p:cNvPicPr>
          <p:nvPr/>
        </p:nvPicPr>
        <p:blipFill>
          <a:blip r:embed="rId2">
            <a:extLst/>
          </a:blip>
          <a:stretch>
            <a:fillRect/>
          </a:stretch>
        </p:blipFill>
        <p:spPr>
          <a:xfrm>
            <a:off x="1068945" y="3387376"/>
            <a:ext cx="8545122" cy="905005"/>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itle 1"/>
          <p:cNvSpPr txBox="1"/>
          <p:nvPr>
            <p:ph type="title"/>
          </p:nvPr>
        </p:nvSpPr>
        <p:spPr>
          <a:xfrm>
            <a:off x="1154953" y="973667"/>
            <a:ext cx="8761415" cy="706968"/>
          </a:xfrm>
          <a:prstGeom prst="rect">
            <a:avLst/>
          </a:prstGeom>
        </p:spPr>
        <p:txBody>
          <a:bodyPr/>
          <a:lstStyle>
            <a:lvl1pPr defTabSz="370331">
              <a:defRPr sz="2000"/>
            </a:lvl1pPr>
          </a:lstStyle>
          <a:p>
            <a:pPr/>
            <a:r>
              <a:t>Step 7: Predict the minimum MSE,MAE and RMSE and maximum R-Square score</a:t>
            </a:r>
          </a:p>
        </p:txBody>
      </p:sp>
      <p:pic>
        <p:nvPicPr>
          <p:cNvPr id="399" name="Content Placeholder 3" descr="Content Placeholder 3"/>
          <p:cNvPicPr>
            <a:picLocks noChangeAspect="1"/>
          </p:cNvPicPr>
          <p:nvPr/>
        </p:nvPicPr>
        <p:blipFill>
          <a:blip r:embed="rId2">
            <a:extLst/>
          </a:blip>
          <a:stretch>
            <a:fillRect/>
          </a:stretch>
        </p:blipFill>
        <p:spPr>
          <a:xfrm>
            <a:off x="2276086" y="2603500"/>
            <a:ext cx="6584141" cy="34163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Title 1"/>
          <p:cNvSpPr txBox="1"/>
          <p:nvPr>
            <p:ph type="title"/>
          </p:nvPr>
        </p:nvSpPr>
        <p:spPr>
          <a:xfrm>
            <a:off x="1154953" y="973667"/>
            <a:ext cx="8761415" cy="706968"/>
          </a:xfrm>
          <a:prstGeom prst="rect">
            <a:avLst/>
          </a:prstGeom>
        </p:spPr>
        <p:txBody>
          <a:bodyPr/>
          <a:lstStyle>
            <a:lvl1pPr>
              <a:defRPr sz="3200"/>
            </a:lvl1pPr>
          </a:lstStyle>
          <a:p>
            <a:pPr/>
            <a:r>
              <a:t>Step 8: Importing the digits dataset</a:t>
            </a:r>
          </a:p>
        </p:txBody>
      </p:sp>
      <p:pic>
        <p:nvPicPr>
          <p:cNvPr id="402" name="Content Placeholder 4" descr="Content Placeholder 4"/>
          <p:cNvPicPr>
            <a:picLocks noChangeAspect="1"/>
          </p:cNvPicPr>
          <p:nvPr/>
        </p:nvPicPr>
        <p:blipFill>
          <a:blip r:embed="rId2">
            <a:extLst/>
          </a:blip>
          <a:stretch>
            <a:fillRect/>
          </a:stretch>
        </p:blipFill>
        <p:spPr>
          <a:xfrm>
            <a:off x="977310" y="2901014"/>
            <a:ext cx="9116701" cy="85737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itle 1"/>
          <p:cNvSpPr txBox="1"/>
          <p:nvPr>
            <p:ph type="title"/>
          </p:nvPr>
        </p:nvSpPr>
        <p:spPr>
          <a:xfrm>
            <a:off x="1154953" y="973667"/>
            <a:ext cx="8761415" cy="706968"/>
          </a:xfrm>
          <a:prstGeom prst="rect">
            <a:avLst/>
          </a:prstGeom>
        </p:spPr>
        <p:txBody>
          <a:bodyPr/>
          <a:lstStyle>
            <a:lvl1pPr>
              <a:defRPr sz="2200"/>
            </a:lvl1pPr>
          </a:lstStyle>
          <a:p>
            <a:pPr/>
            <a:r>
              <a:t>Step 9: Using dir() function </a:t>
            </a:r>
          </a:p>
        </p:txBody>
      </p:sp>
      <p:pic>
        <p:nvPicPr>
          <p:cNvPr id="405" name="Content Placeholder 3" descr="Content Placeholder 3"/>
          <p:cNvPicPr>
            <a:picLocks noChangeAspect="1"/>
          </p:cNvPicPr>
          <p:nvPr/>
        </p:nvPicPr>
        <p:blipFill>
          <a:blip r:embed="rId2">
            <a:extLst/>
          </a:blip>
          <a:stretch>
            <a:fillRect/>
          </a:stretch>
        </p:blipFill>
        <p:spPr>
          <a:xfrm>
            <a:off x="1154954" y="2981324"/>
            <a:ext cx="7667626" cy="89535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CustomShape 1"/>
          <p:cNvSpPr txBox="1"/>
          <p:nvPr/>
        </p:nvSpPr>
        <p:spPr>
          <a:xfrm>
            <a:off x="1268997" y="873358"/>
            <a:ext cx="4743727" cy="331299"/>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Tw Cen MT"/>
                <a:ea typeface="Tw Cen MT"/>
                <a:cs typeface="Tw Cen MT"/>
                <a:sym typeface="Tw Cen MT"/>
              </a:defRPr>
            </a:pPr>
            <a:r>
              <a:t>Step 1: Import the Useful libraries </a:t>
            </a:r>
            <a:r>
              <a:rPr b="0"/>
              <a:t>:</a:t>
            </a:r>
          </a:p>
        </p:txBody>
      </p:sp>
      <p:pic>
        <p:nvPicPr>
          <p:cNvPr id="295" name="Picture 45" descr="Picture 45"/>
          <p:cNvPicPr>
            <a:picLocks noChangeAspect="1"/>
          </p:cNvPicPr>
          <p:nvPr/>
        </p:nvPicPr>
        <p:blipFill>
          <a:blip r:embed="rId2">
            <a:extLst/>
          </a:blip>
          <a:stretch>
            <a:fillRect/>
          </a:stretch>
        </p:blipFill>
        <p:spPr>
          <a:xfrm>
            <a:off x="963718" y="2447999"/>
            <a:ext cx="10771924" cy="1342443"/>
          </a:xfrm>
          <a:prstGeom prst="rect">
            <a:avLst/>
          </a:prstGeom>
          <a:ln w="12700">
            <a:miter lim="400000"/>
          </a:ln>
        </p:spPr>
      </p:pic>
      <p:sp>
        <p:nvSpPr>
          <p:cNvPr id="296" name="CustomShape 2"/>
          <p:cNvSpPr txBox="1"/>
          <p:nvPr/>
        </p:nvSpPr>
        <p:spPr>
          <a:xfrm>
            <a:off x="2365917" y="1338477"/>
            <a:ext cx="4428725" cy="88262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spc="-1">
                <a:latin typeface="Arial"/>
                <a:ea typeface="Arial"/>
                <a:cs typeface="Arial"/>
                <a:sym typeface="Arial"/>
              </a:defRPr>
            </a:pPr>
            <a:r>
              <a:t>Pandas Libraries for handling data</a:t>
            </a:r>
          </a:p>
          <a:p>
            <a:pPr>
              <a:defRPr spc="-1">
                <a:latin typeface="Arial"/>
                <a:ea typeface="Arial"/>
                <a:cs typeface="Arial"/>
                <a:sym typeface="Arial"/>
              </a:defRPr>
            </a:pPr>
            <a:r>
              <a:t>Numpy for linear algebra</a:t>
            </a:r>
          </a:p>
          <a:p>
            <a:pPr>
              <a:defRPr spc="-1">
                <a:latin typeface="Arial"/>
                <a:ea typeface="Arial"/>
                <a:cs typeface="Arial"/>
                <a:sym typeface="Arial"/>
              </a:defRPr>
            </a:pPr>
            <a:r>
              <a:t>Matplotlib for ploting graph</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Title 1"/>
          <p:cNvSpPr txBox="1"/>
          <p:nvPr>
            <p:ph type="title"/>
          </p:nvPr>
        </p:nvSpPr>
        <p:spPr>
          <a:xfrm>
            <a:off x="1154953" y="973667"/>
            <a:ext cx="8761415" cy="706968"/>
          </a:xfrm>
          <a:prstGeom prst="rect">
            <a:avLst/>
          </a:prstGeom>
        </p:spPr>
        <p:txBody>
          <a:bodyPr/>
          <a:lstStyle>
            <a:lvl1pPr defTabSz="370331">
              <a:defRPr sz="2200"/>
            </a:lvl1pPr>
          </a:lstStyle>
          <a:p>
            <a:pPr/>
            <a:r>
              <a:t>Step 10 : Creating the pandas data frame using digits dataset </a:t>
            </a:r>
          </a:p>
        </p:txBody>
      </p:sp>
      <p:pic>
        <p:nvPicPr>
          <p:cNvPr id="408" name="Content Placeholder 4" descr="Content Placeholder 4"/>
          <p:cNvPicPr>
            <a:picLocks noChangeAspect="1"/>
          </p:cNvPicPr>
          <p:nvPr/>
        </p:nvPicPr>
        <p:blipFill>
          <a:blip r:embed="rId2">
            <a:extLst/>
          </a:blip>
          <a:stretch>
            <a:fillRect/>
          </a:stretch>
        </p:blipFill>
        <p:spPr>
          <a:xfrm>
            <a:off x="838200" y="2285039"/>
            <a:ext cx="10515600" cy="241492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Title 1"/>
          <p:cNvSpPr txBox="1"/>
          <p:nvPr>
            <p:ph type="title"/>
          </p:nvPr>
        </p:nvSpPr>
        <p:spPr>
          <a:xfrm>
            <a:off x="1154953" y="973667"/>
            <a:ext cx="8761415" cy="706968"/>
          </a:xfrm>
          <a:prstGeom prst="rect">
            <a:avLst/>
          </a:prstGeom>
        </p:spPr>
        <p:txBody>
          <a:bodyPr/>
          <a:lstStyle>
            <a:lvl1pPr defTabSz="393190">
              <a:defRPr sz="2200"/>
            </a:lvl1pPr>
          </a:lstStyle>
          <a:p>
            <a:pPr/>
            <a:r>
              <a:t>Step 11:Appending the target column into the data frame</a:t>
            </a:r>
          </a:p>
        </p:txBody>
      </p:sp>
      <p:pic>
        <p:nvPicPr>
          <p:cNvPr id="411" name="Content Placeholder 5" descr="Content Placeholder 5"/>
          <p:cNvPicPr>
            <a:picLocks noChangeAspect="1"/>
          </p:cNvPicPr>
          <p:nvPr/>
        </p:nvPicPr>
        <p:blipFill>
          <a:blip r:embed="rId2">
            <a:extLst/>
          </a:blip>
          <a:stretch>
            <a:fillRect/>
          </a:stretch>
        </p:blipFill>
        <p:spPr>
          <a:xfrm>
            <a:off x="1039859" y="2805210"/>
            <a:ext cx="8991603" cy="290512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Title 1"/>
          <p:cNvSpPr txBox="1"/>
          <p:nvPr>
            <p:ph type="title"/>
          </p:nvPr>
        </p:nvSpPr>
        <p:spPr>
          <a:xfrm>
            <a:off x="1154953" y="973667"/>
            <a:ext cx="8761415" cy="706968"/>
          </a:xfrm>
          <a:prstGeom prst="rect">
            <a:avLst/>
          </a:prstGeom>
        </p:spPr>
        <p:txBody>
          <a:bodyPr/>
          <a:lstStyle>
            <a:lvl1pPr>
              <a:defRPr sz="2200"/>
            </a:lvl1pPr>
          </a:lstStyle>
          <a:p>
            <a:pPr/>
            <a:r>
              <a:t>Step 12: Training the data set </a:t>
            </a:r>
          </a:p>
        </p:txBody>
      </p:sp>
      <p:pic>
        <p:nvPicPr>
          <p:cNvPr id="414" name="Content Placeholder 3" descr="Content Placeholder 3"/>
          <p:cNvPicPr>
            <a:picLocks noChangeAspect="1"/>
          </p:cNvPicPr>
          <p:nvPr/>
        </p:nvPicPr>
        <p:blipFill>
          <a:blip r:embed="rId2">
            <a:extLst/>
          </a:blip>
          <a:stretch>
            <a:fillRect/>
          </a:stretch>
        </p:blipFill>
        <p:spPr>
          <a:xfrm>
            <a:off x="993559" y="2925564"/>
            <a:ext cx="10713196" cy="1325567"/>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Title 1"/>
          <p:cNvSpPr txBox="1"/>
          <p:nvPr>
            <p:ph type="title"/>
          </p:nvPr>
        </p:nvSpPr>
        <p:spPr>
          <a:xfrm>
            <a:off x="1154953" y="973667"/>
            <a:ext cx="8761415" cy="706968"/>
          </a:xfrm>
          <a:prstGeom prst="rect">
            <a:avLst/>
          </a:prstGeom>
        </p:spPr>
        <p:txBody>
          <a:bodyPr/>
          <a:lstStyle>
            <a:lvl1pPr defTabSz="329184">
              <a:defRPr sz="2000"/>
            </a:lvl1pPr>
          </a:lstStyle>
          <a:p>
            <a:pPr/>
            <a:r>
              <a:t>Step 12: Creating a Random Forest Classifier and fitting into the training data  </a:t>
            </a:r>
          </a:p>
        </p:txBody>
      </p:sp>
      <p:pic>
        <p:nvPicPr>
          <p:cNvPr id="417" name="Content Placeholder 4" descr="Content Placeholder 4"/>
          <p:cNvPicPr>
            <a:picLocks noChangeAspect="1"/>
          </p:cNvPicPr>
          <p:nvPr/>
        </p:nvPicPr>
        <p:blipFill>
          <a:blip r:embed="rId2">
            <a:extLst/>
          </a:blip>
          <a:stretch>
            <a:fillRect/>
          </a:stretch>
        </p:blipFill>
        <p:spPr>
          <a:xfrm>
            <a:off x="716901" y="2174032"/>
            <a:ext cx="10515601" cy="125496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Title 1"/>
          <p:cNvSpPr txBox="1"/>
          <p:nvPr>
            <p:ph type="title"/>
          </p:nvPr>
        </p:nvSpPr>
        <p:spPr>
          <a:xfrm>
            <a:off x="1154953" y="973667"/>
            <a:ext cx="8761415" cy="706968"/>
          </a:xfrm>
          <a:prstGeom prst="rect">
            <a:avLst/>
          </a:prstGeom>
        </p:spPr>
        <p:txBody>
          <a:bodyPr/>
          <a:lstStyle>
            <a:lvl1pPr>
              <a:defRPr sz="2200"/>
            </a:lvl1pPr>
          </a:lstStyle>
          <a:p>
            <a:pPr/>
            <a:r>
              <a:t>Step 13: Using the confusion matrix for ploting</a:t>
            </a:r>
          </a:p>
        </p:txBody>
      </p:sp>
      <p:pic>
        <p:nvPicPr>
          <p:cNvPr id="420" name="Content Placeholder 4" descr="Content Placeholder 4"/>
          <p:cNvPicPr>
            <a:picLocks noChangeAspect="1"/>
          </p:cNvPicPr>
          <p:nvPr/>
        </p:nvPicPr>
        <p:blipFill>
          <a:blip r:embed="rId2">
            <a:extLst/>
          </a:blip>
          <a:stretch>
            <a:fillRect/>
          </a:stretch>
        </p:blipFill>
        <p:spPr>
          <a:xfrm>
            <a:off x="838200" y="2108717"/>
            <a:ext cx="10515600" cy="3338885"/>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Title 1"/>
          <p:cNvSpPr txBox="1"/>
          <p:nvPr>
            <p:ph type="title"/>
          </p:nvPr>
        </p:nvSpPr>
        <p:spPr>
          <a:xfrm>
            <a:off x="838200" y="365124"/>
            <a:ext cx="10515600" cy="801208"/>
          </a:xfrm>
          <a:prstGeom prst="rect">
            <a:avLst/>
          </a:prstGeom>
        </p:spPr>
        <p:txBody>
          <a:bodyPr/>
          <a:lstStyle>
            <a:lvl1pPr>
              <a:defRPr sz="2400"/>
            </a:lvl1pPr>
          </a:lstStyle>
          <a:p>
            <a:pPr/>
            <a:r>
              <a:t>Step 14: Plotting the heat map</a:t>
            </a:r>
          </a:p>
        </p:txBody>
      </p:sp>
      <p:pic>
        <p:nvPicPr>
          <p:cNvPr id="423" name="Content Placeholder 5" descr="Content Placeholder 5"/>
          <p:cNvPicPr>
            <a:picLocks noChangeAspect="1"/>
          </p:cNvPicPr>
          <p:nvPr/>
        </p:nvPicPr>
        <p:blipFill>
          <a:blip r:embed="rId2">
            <a:extLst/>
          </a:blip>
          <a:stretch>
            <a:fillRect/>
          </a:stretch>
        </p:blipFill>
        <p:spPr>
          <a:xfrm>
            <a:off x="1027180" y="1287624"/>
            <a:ext cx="6913172" cy="5570376"/>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Title 1"/>
          <p:cNvSpPr txBox="1"/>
          <p:nvPr>
            <p:ph type="ctrTitle"/>
          </p:nvPr>
        </p:nvSpPr>
        <p:spPr>
          <a:xfrm>
            <a:off x="1154952" y="1045029"/>
            <a:ext cx="8825663" cy="2099389"/>
          </a:xfrm>
          <a:prstGeom prst="rect">
            <a:avLst/>
          </a:prstGeom>
        </p:spPr>
        <p:txBody>
          <a:bodyPr/>
          <a:lstStyle/>
          <a:p>
            <a:pPr>
              <a:defRPr sz="3600"/>
            </a:pPr>
            <a:r>
              <a:t>RANDOM FOREST USING PCA</a:t>
            </a:r>
            <a:br/>
          </a:p>
        </p:txBody>
      </p:sp>
      <p:sp>
        <p:nvSpPr>
          <p:cNvPr id="426" name="Subtitle 2"/>
          <p:cNvSpPr txBox="1"/>
          <p:nvPr>
            <p:ph type="subTitle" idx="1"/>
          </p:nvPr>
        </p:nvSpPr>
        <p:spPr>
          <a:xfrm>
            <a:off x="1231641" y="2519265"/>
            <a:ext cx="9436359" cy="4050211"/>
          </a:xfrm>
          <a:prstGeom prst="rect">
            <a:avLst/>
          </a:prstGeom>
        </p:spPr>
        <p:txBody>
          <a:bodyPr/>
          <a:lstStyle/>
          <a:p>
            <a:pPr>
              <a:lnSpc>
                <a:spcPct val="80000"/>
              </a:lnSpc>
              <a:defRPr sz="1500">
                <a:solidFill>
                  <a:srgbClr val="FFFFFF"/>
                </a:solidFill>
              </a:defRPr>
            </a:pPr>
            <a:r>
              <a:t>RANDOM FOREST : </a:t>
            </a:r>
          </a:p>
          <a:p>
            <a:pPr>
              <a:lnSpc>
                <a:spcPct val="80000"/>
              </a:lnSpc>
              <a:defRPr sz="1500">
                <a:solidFill>
                  <a:srgbClr val="FFFFFF"/>
                </a:solidFill>
              </a:defRPr>
            </a:pPr>
            <a:r>
              <a:t>Random Forest Regression is a supervised learning algorithm that uses ensemble learning method for regression. </a:t>
            </a:r>
          </a:p>
          <a:p>
            <a:pPr>
              <a:lnSpc>
                <a:spcPct val="80000"/>
              </a:lnSpc>
              <a:defRPr sz="1500">
                <a:solidFill>
                  <a:srgbClr val="FFFFFF"/>
                </a:solidFill>
              </a:defRPr>
            </a:pPr>
            <a:r>
              <a:t>A Random Forest operates by constructing several decision trees during training time and outputting the mean of the classes as the prediction of all the trees.</a:t>
            </a:r>
          </a:p>
          <a:p>
            <a:pPr>
              <a:lnSpc>
                <a:spcPct val="80000"/>
              </a:lnSpc>
              <a:defRPr sz="1500">
                <a:solidFill>
                  <a:srgbClr val="FFFFFF"/>
                </a:solidFill>
              </a:defRPr>
            </a:pPr>
          </a:p>
          <a:p>
            <a:pPr>
              <a:lnSpc>
                <a:spcPct val="80000"/>
              </a:lnSpc>
              <a:defRPr sz="1500">
                <a:solidFill>
                  <a:srgbClr val="FFFFFF"/>
                </a:solidFill>
              </a:defRPr>
            </a:pPr>
            <a:r>
              <a:t>PRINCIPAL COMPONENT ANALYSIS(PCA):</a:t>
            </a:r>
          </a:p>
          <a:p>
            <a:pPr>
              <a:lnSpc>
                <a:spcPct val="80000"/>
              </a:lnSpc>
              <a:defRPr sz="1500">
                <a:solidFill>
                  <a:srgbClr val="FFFFFF"/>
                </a:solidFill>
              </a:defRPr>
            </a:pPr>
          </a:p>
          <a:p>
            <a:pPr>
              <a:lnSpc>
                <a:spcPct val="80000"/>
              </a:lnSpc>
              <a:defRPr sz="1500">
                <a:solidFill>
                  <a:srgbClr val="FFFFFF"/>
                </a:solidFill>
              </a:defRPr>
            </a:pPr>
            <a:r>
              <a:t>PCA performs dimensionality reduction, which can reduce the number of features for the Random Forest to process, so PCA might help speed up the training of your Random Forest model.</a:t>
            </a:r>
          </a:p>
          <a:p>
            <a:pPr>
              <a:lnSpc>
                <a:spcPct val="80000"/>
              </a:lnSpc>
              <a:defRPr sz="1500"/>
            </a:pPr>
            <a:r>
              <a:t> </a:t>
            </a:r>
          </a:p>
          <a:p>
            <a:pPr>
              <a:lnSpc>
                <a:spcPct val="80000"/>
              </a:lnSpc>
              <a:defRPr sz="1500"/>
            </a:pPr>
            <a:r>
              <a:t>                                                                                                                                                                                                          </a:t>
            </a:r>
          </a:p>
          <a:p>
            <a:pPr>
              <a:lnSpc>
                <a:spcPct val="80000"/>
              </a:lnSpc>
              <a:defRPr sz="1500"/>
            </a:pPr>
            <a:r>
              <a:t>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Title 1"/>
          <p:cNvSpPr txBox="1"/>
          <p:nvPr>
            <p:ph type="title"/>
          </p:nvPr>
        </p:nvSpPr>
        <p:spPr>
          <a:xfrm>
            <a:off x="1154953" y="973667"/>
            <a:ext cx="8761415" cy="706968"/>
          </a:xfrm>
          <a:prstGeom prst="rect">
            <a:avLst/>
          </a:prstGeom>
        </p:spPr>
        <p:txBody>
          <a:bodyPr/>
          <a:lstStyle/>
          <a:p>
            <a:pPr/>
            <a:r>
              <a:t>RANDOM FOREST USING PCA MODEL:</a:t>
            </a:r>
          </a:p>
        </p:txBody>
      </p:sp>
      <p:sp>
        <p:nvSpPr>
          <p:cNvPr id="429" name="Content Placeholder 2"/>
          <p:cNvSpPr txBox="1"/>
          <p:nvPr>
            <p:ph type="body" idx="1"/>
          </p:nvPr>
        </p:nvSpPr>
        <p:spPr>
          <a:xfrm>
            <a:off x="719090" y="1595532"/>
            <a:ext cx="10634710" cy="5124867"/>
          </a:xfrm>
          <a:prstGeom prst="rect">
            <a:avLst/>
          </a:prstGeom>
        </p:spPr>
        <p:txBody>
          <a:bodyPr/>
          <a:lstStyle/>
          <a:p>
            <a:pPr>
              <a:defRPr>
                <a:solidFill>
                  <a:srgbClr val="FFFFFF"/>
                </a:solidFill>
              </a:defRPr>
            </a:pPr>
            <a:r>
              <a:t>#1 Importing important libraries used </a:t>
            </a:r>
            <a:r>
              <a:rPr>
                <a:solidFill>
                  <a:srgbClr val="404040"/>
                </a:solidFill>
              </a:rPr>
              <a:t>for the model.</a:t>
            </a:r>
          </a:p>
          <a:p>
            <a:pPr/>
            <a:endParaRPr>
              <a:solidFill>
                <a:srgbClr val="FFFFFF"/>
              </a:solidFill>
            </a:endParaRPr>
          </a:p>
          <a:p>
            <a:pPr/>
            <a:endParaRPr>
              <a:solidFill>
                <a:srgbClr val="FFFFFF"/>
              </a:solidFill>
            </a:endParaRPr>
          </a:p>
          <a:p>
            <a:pPr/>
            <a:endParaRPr>
              <a:solidFill>
                <a:srgbClr val="FFFFFF"/>
              </a:solidFill>
            </a:endParaRPr>
          </a:p>
          <a:p>
            <a:pPr/>
            <a:endParaRPr>
              <a:solidFill>
                <a:srgbClr val="FFFFFF"/>
              </a:solidFill>
            </a:endParaRPr>
          </a:p>
          <a:p>
            <a:pPr/>
            <a:r>
              <a:t>#2 Reading the given data set and loading into pandas data frame.</a:t>
            </a:r>
          </a:p>
        </p:txBody>
      </p:sp>
      <p:pic>
        <p:nvPicPr>
          <p:cNvPr id="430" name="Picture 6" descr="Picture 6"/>
          <p:cNvPicPr>
            <a:picLocks noChangeAspect="1"/>
          </p:cNvPicPr>
          <p:nvPr/>
        </p:nvPicPr>
        <p:blipFill>
          <a:blip r:embed="rId2">
            <a:extLst/>
          </a:blip>
          <a:srcRect l="11797" t="26620" r="12694" b="54051"/>
          <a:stretch>
            <a:fillRect/>
          </a:stretch>
        </p:blipFill>
        <p:spPr>
          <a:xfrm>
            <a:off x="838199" y="1929876"/>
            <a:ext cx="9206146" cy="1479021"/>
          </a:xfrm>
          <a:prstGeom prst="rect">
            <a:avLst/>
          </a:prstGeom>
          <a:ln w="12700">
            <a:miter lim="400000"/>
          </a:ln>
        </p:spPr>
      </p:pic>
      <p:pic>
        <p:nvPicPr>
          <p:cNvPr id="431" name="Picture 8" descr="Picture 8"/>
          <p:cNvPicPr>
            <a:picLocks noChangeAspect="1"/>
          </p:cNvPicPr>
          <p:nvPr/>
        </p:nvPicPr>
        <p:blipFill>
          <a:blip r:embed="rId3">
            <a:extLst/>
          </a:blip>
          <a:srcRect l="1748" t="33398" r="6876" b="39491"/>
          <a:stretch>
            <a:fillRect/>
          </a:stretch>
        </p:blipFill>
        <p:spPr>
          <a:xfrm>
            <a:off x="838199" y="4490832"/>
            <a:ext cx="9131425" cy="191885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Content Placeholder 2"/>
          <p:cNvSpPr txBox="1"/>
          <p:nvPr>
            <p:ph type="body" idx="1"/>
          </p:nvPr>
        </p:nvSpPr>
        <p:spPr>
          <a:xfrm>
            <a:off x="710212" y="24086"/>
            <a:ext cx="10515601" cy="6758455"/>
          </a:xfrm>
          <a:prstGeom prst="rect">
            <a:avLst/>
          </a:prstGeom>
        </p:spPr>
        <p:txBody>
          <a:bodyPr/>
          <a:lstStyle/>
          <a:p>
            <a:pPr/>
            <a:r>
              <a:t>#3 checking data type and if it has any null values.</a:t>
            </a:r>
          </a:p>
          <a:p>
            <a:pPr/>
          </a:p>
          <a:p>
            <a:pPr/>
          </a:p>
          <a:p>
            <a:pPr/>
          </a:p>
          <a:p>
            <a:pPr/>
          </a:p>
          <a:p>
            <a:pPr/>
          </a:p>
          <a:p>
            <a:pPr/>
          </a:p>
          <a:p>
            <a:pPr/>
          </a:p>
          <a:p>
            <a:pPr/>
            <a:r>
              <a:t> #4 separating out the features.</a:t>
            </a:r>
          </a:p>
        </p:txBody>
      </p:sp>
      <p:pic>
        <p:nvPicPr>
          <p:cNvPr id="434" name="Picture 6" descr="Picture 6"/>
          <p:cNvPicPr>
            <a:picLocks noChangeAspect="1"/>
          </p:cNvPicPr>
          <p:nvPr/>
        </p:nvPicPr>
        <p:blipFill>
          <a:blip r:embed="rId2">
            <a:extLst/>
          </a:blip>
          <a:srcRect l="0" t="25130" r="1081" b="11340"/>
          <a:stretch>
            <a:fillRect/>
          </a:stretch>
        </p:blipFill>
        <p:spPr>
          <a:xfrm>
            <a:off x="1008978" y="559295"/>
            <a:ext cx="8587786" cy="3275859"/>
          </a:xfrm>
          <a:prstGeom prst="rect">
            <a:avLst/>
          </a:prstGeom>
          <a:ln w="12700">
            <a:miter lim="400000"/>
          </a:ln>
        </p:spPr>
      </p:pic>
      <p:pic>
        <p:nvPicPr>
          <p:cNvPr id="435" name="Picture 8" descr="Picture 8"/>
          <p:cNvPicPr>
            <a:picLocks noChangeAspect="1"/>
          </p:cNvPicPr>
          <p:nvPr/>
        </p:nvPicPr>
        <p:blipFill>
          <a:blip r:embed="rId3">
            <a:extLst/>
          </a:blip>
          <a:srcRect l="5777" t="28678" r="4345" b="5243"/>
          <a:stretch>
            <a:fillRect/>
          </a:stretch>
        </p:blipFill>
        <p:spPr>
          <a:xfrm>
            <a:off x="966186" y="4583424"/>
            <a:ext cx="8630575" cy="2128097"/>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Content Placeholder 2"/>
          <p:cNvSpPr txBox="1"/>
          <p:nvPr>
            <p:ph type="body" idx="1"/>
          </p:nvPr>
        </p:nvSpPr>
        <p:spPr>
          <a:xfrm>
            <a:off x="909222" y="475858"/>
            <a:ext cx="10515601" cy="5906284"/>
          </a:xfrm>
          <a:prstGeom prst="rect">
            <a:avLst/>
          </a:prstGeom>
        </p:spPr>
        <p:txBody>
          <a:bodyPr/>
          <a:lstStyle/>
          <a:p>
            <a:pPr>
              <a:defRPr>
                <a:solidFill>
                  <a:srgbClr val="FFFFFF"/>
                </a:solidFill>
              </a:defRPr>
            </a:pPr>
            <a:r>
              <a:t>#5 Splitting the dataset into training and testing</a:t>
            </a:r>
          </a:p>
          <a:p>
            <a:pPr marL="0" indent="0">
              <a:buSzTx/>
              <a:buNone/>
              <a:defRPr>
                <a:solidFill>
                  <a:srgbClr val="FFFFFF"/>
                </a:solidFill>
              </a:defRPr>
            </a:pPr>
            <a:r>
              <a:t>     #6 scale the data</a:t>
            </a:r>
          </a:p>
          <a:p>
            <a:pPr>
              <a:defRPr>
                <a:solidFill>
                  <a:srgbClr val="FFFFFF"/>
                </a:solidFill>
              </a:defRPr>
            </a:pPr>
            <a:r>
              <a:t>Before modeling, we need to “center” and “standardize” our data by scaling. We scale to control for the fact that different variables are measured on different scales.</a:t>
            </a:r>
          </a:p>
        </p:txBody>
      </p:sp>
      <p:pic>
        <p:nvPicPr>
          <p:cNvPr id="438" name="Picture 3" descr="Picture 3"/>
          <p:cNvPicPr>
            <a:picLocks noChangeAspect="1"/>
          </p:cNvPicPr>
          <p:nvPr/>
        </p:nvPicPr>
        <p:blipFill>
          <a:blip r:embed="rId2">
            <a:extLst/>
          </a:blip>
          <a:stretch>
            <a:fillRect/>
          </a:stretch>
        </p:blipFill>
        <p:spPr>
          <a:xfrm>
            <a:off x="985600" y="2600370"/>
            <a:ext cx="9510587" cy="1010578"/>
          </a:xfrm>
          <a:prstGeom prst="rect">
            <a:avLst/>
          </a:prstGeom>
          <a:ln w="12700">
            <a:miter lim="400000"/>
          </a:ln>
        </p:spPr>
      </p:pic>
      <p:pic>
        <p:nvPicPr>
          <p:cNvPr id="439" name="Picture 4" descr="Picture 4"/>
          <p:cNvPicPr>
            <a:picLocks noChangeAspect="1"/>
          </p:cNvPicPr>
          <p:nvPr/>
        </p:nvPicPr>
        <p:blipFill>
          <a:blip r:embed="rId3">
            <a:extLst/>
          </a:blip>
          <a:srcRect l="0" t="0" r="0" b="7199"/>
          <a:stretch>
            <a:fillRect/>
          </a:stretch>
        </p:blipFill>
        <p:spPr>
          <a:xfrm>
            <a:off x="909222" y="4287951"/>
            <a:ext cx="9699684" cy="168364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ustomShape 1"/>
          <p:cNvSpPr txBox="1"/>
          <p:nvPr/>
        </p:nvSpPr>
        <p:spPr>
          <a:xfrm>
            <a:off x="1701000" y="998640"/>
            <a:ext cx="2843281" cy="331299"/>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Tw Cen MT"/>
                <a:ea typeface="Tw Cen MT"/>
                <a:cs typeface="Tw Cen MT"/>
                <a:sym typeface="Tw Cen MT"/>
              </a:defRPr>
            </a:lvl1pPr>
          </a:lstStyle>
          <a:p>
            <a:pPr/>
            <a:r>
              <a:t>Step 2 :</a:t>
            </a:r>
          </a:p>
        </p:txBody>
      </p:sp>
      <p:pic>
        <p:nvPicPr>
          <p:cNvPr id="299" name="Picture 47" descr="Picture 47"/>
          <p:cNvPicPr>
            <a:picLocks noChangeAspect="1"/>
          </p:cNvPicPr>
          <p:nvPr/>
        </p:nvPicPr>
        <p:blipFill>
          <a:blip r:embed="rId2">
            <a:extLst/>
          </a:blip>
          <a:stretch>
            <a:fillRect/>
          </a:stretch>
        </p:blipFill>
        <p:spPr>
          <a:xfrm>
            <a:off x="1343520" y="2304000"/>
            <a:ext cx="10248122" cy="2171160"/>
          </a:xfrm>
          <a:prstGeom prst="rect">
            <a:avLst/>
          </a:prstGeom>
          <a:ln w="12700">
            <a:miter lim="400000"/>
          </a:ln>
        </p:spPr>
      </p:pic>
      <p:sp>
        <p:nvSpPr>
          <p:cNvPr id="300" name="CustomShape 2"/>
          <p:cNvSpPr txBox="1"/>
          <p:nvPr/>
        </p:nvSpPr>
        <p:spPr>
          <a:xfrm>
            <a:off x="2276997" y="1584000"/>
            <a:ext cx="5628607"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Reading CSV file and printing in standard format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Content Placeholder 2"/>
          <p:cNvSpPr txBox="1"/>
          <p:nvPr>
            <p:ph type="body" idx="1"/>
          </p:nvPr>
        </p:nvSpPr>
        <p:spPr>
          <a:xfrm>
            <a:off x="713913" y="603677"/>
            <a:ext cx="10515601" cy="5921412"/>
          </a:xfrm>
          <a:prstGeom prst="rect">
            <a:avLst/>
          </a:prstGeom>
        </p:spPr>
        <p:txBody>
          <a:bodyPr/>
          <a:lstStyle/>
          <a:p>
            <a:pPr>
              <a:defRPr>
                <a:solidFill>
                  <a:srgbClr val="FFFFFF"/>
                </a:solidFill>
              </a:defRPr>
            </a:pPr>
            <a:r>
              <a:t>#7 Building the random forest Regression Model</a:t>
            </a:r>
          </a:p>
          <a:p>
            <a:pPr>
              <a:defRPr>
                <a:solidFill>
                  <a:srgbClr val="FFFFFF"/>
                </a:solidFill>
              </a:defRPr>
            </a:pPr>
            <a:r>
              <a:t>The parameter n_estimators creates n number of trees in your random forest, where n is the number you pass in.</a:t>
            </a:r>
          </a:p>
          <a:p>
            <a:pPr>
              <a:defRPr>
                <a:solidFill>
                  <a:srgbClr val="FFFFFF"/>
                </a:solidFill>
              </a:defRPr>
            </a:pPr>
          </a:p>
          <a:p>
            <a:pPr>
              <a:defRPr>
                <a:solidFill>
                  <a:srgbClr val="FFFFFF"/>
                </a:solidFill>
              </a:defRPr>
            </a:pPr>
          </a:p>
          <a:p>
            <a:pPr>
              <a:defRPr>
                <a:solidFill>
                  <a:srgbClr val="FFFFFF"/>
                </a:solidFill>
              </a:defRPr>
            </a:pPr>
          </a:p>
          <a:p>
            <a:pPr>
              <a:defRPr>
                <a:solidFill>
                  <a:srgbClr val="FFFFFF"/>
                </a:solidFill>
              </a:defRPr>
            </a:pPr>
          </a:p>
          <a:p>
            <a:pPr/>
            <a:r>
              <a:t>#8 evaluating the model</a:t>
            </a:r>
          </a:p>
        </p:txBody>
      </p:sp>
      <p:pic>
        <p:nvPicPr>
          <p:cNvPr id="442" name="Picture 4" descr="Picture 4"/>
          <p:cNvPicPr>
            <a:picLocks noChangeAspect="1"/>
          </p:cNvPicPr>
          <p:nvPr/>
        </p:nvPicPr>
        <p:blipFill>
          <a:blip r:embed="rId2">
            <a:extLst/>
          </a:blip>
          <a:srcRect l="3130" t="51454" r="3884" b="35987"/>
          <a:stretch>
            <a:fillRect/>
          </a:stretch>
        </p:blipFill>
        <p:spPr>
          <a:xfrm>
            <a:off x="962487" y="2476326"/>
            <a:ext cx="10267026" cy="1757783"/>
          </a:xfrm>
          <a:prstGeom prst="rect">
            <a:avLst/>
          </a:prstGeom>
          <a:ln w="12700">
            <a:miter lim="400000"/>
          </a:ln>
        </p:spPr>
      </p:pic>
      <p:pic>
        <p:nvPicPr>
          <p:cNvPr id="443" name="Picture 10" descr="Picture 10"/>
          <p:cNvPicPr>
            <a:picLocks noChangeAspect="1"/>
          </p:cNvPicPr>
          <p:nvPr/>
        </p:nvPicPr>
        <p:blipFill>
          <a:blip r:embed="rId3">
            <a:extLst/>
          </a:blip>
          <a:srcRect l="5025" t="32362" r="3808" b="54434"/>
          <a:stretch>
            <a:fillRect/>
          </a:stretch>
        </p:blipFill>
        <p:spPr>
          <a:xfrm>
            <a:off x="1037129" y="4500976"/>
            <a:ext cx="10267032" cy="2024114"/>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Content Placeholder 2"/>
          <p:cNvSpPr txBox="1"/>
          <p:nvPr>
            <p:ph type="body" idx="1"/>
          </p:nvPr>
        </p:nvSpPr>
        <p:spPr>
          <a:xfrm>
            <a:off x="771985" y="466528"/>
            <a:ext cx="10449387" cy="6391476"/>
          </a:xfrm>
          <a:prstGeom prst="rect">
            <a:avLst/>
          </a:prstGeom>
        </p:spPr>
        <p:txBody>
          <a:bodyPr/>
          <a:lstStyle/>
          <a:p>
            <a:pPr>
              <a:defRPr>
                <a:solidFill>
                  <a:srgbClr val="FFFFFF"/>
                </a:solidFill>
              </a:defRPr>
            </a:pPr>
            <a:r>
              <a:t>#9 plotting the graph of explained and cumulative variance ratio to get an idea about how much data should be cut performing pca so there would be minimal loss of data by using the graph.</a:t>
            </a:r>
          </a:p>
          <a:p>
            <a:pPr>
              <a:defRPr>
                <a:solidFill>
                  <a:srgbClr val="FFFFFF"/>
                </a:solidFill>
              </a:defRPr>
            </a:pPr>
            <a:r>
              <a:t>graph shows that after more than 5 components, we don’t gain very much variation in variance.</a:t>
            </a:r>
          </a:p>
        </p:txBody>
      </p:sp>
      <p:pic>
        <p:nvPicPr>
          <p:cNvPr id="446" name="Picture 4" descr="Picture 4"/>
          <p:cNvPicPr>
            <a:picLocks noChangeAspect="1"/>
          </p:cNvPicPr>
          <p:nvPr/>
        </p:nvPicPr>
        <p:blipFill>
          <a:blip r:embed="rId2">
            <a:extLst/>
          </a:blip>
          <a:srcRect l="13289" t="29773" r="14399" b="7962"/>
          <a:stretch>
            <a:fillRect/>
          </a:stretch>
        </p:blipFill>
        <p:spPr>
          <a:xfrm>
            <a:off x="970627" y="2360645"/>
            <a:ext cx="9582294" cy="4292082"/>
          </a:xfrm>
          <a:prstGeom prst="rect">
            <a:avLst/>
          </a:prstGeom>
          <a:ln w="12700">
            <a:miter lim="400000"/>
          </a:ln>
        </p:spPr>
      </p:pic>
      <p:pic>
        <p:nvPicPr>
          <p:cNvPr id="447" name="Picture 2" descr="Picture 2"/>
          <p:cNvPicPr>
            <a:picLocks noChangeAspect="1"/>
          </p:cNvPicPr>
          <p:nvPr/>
        </p:nvPicPr>
        <p:blipFill>
          <a:blip r:embed="rId3">
            <a:extLst/>
          </a:blip>
          <a:srcRect l="17602" t="61360" r="53851" b="12244"/>
          <a:stretch>
            <a:fillRect/>
          </a:stretch>
        </p:blipFill>
        <p:spPr>
          <a:xfrm>
            <a:off x="5435489" y="4506686"/>
            <a:ext cx="5022572" cy="1950102"/>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Content Placeholder 2"/>
          <p:cNvSpPr txBox="1"/>
          <p:nvPr>
            <p:ph type="body" idx="1"/>
          </p:nvPr>
        </p:nvSpPr>
        <p:spPr>
          <a:xfrm>
            <a:off x="838200" y="612556"/>
            <a:ext cx="10515600" cy="5564411"/>
          </a:xfrm>
          <a:prstGeom prst="rect">
            <a:avLst/>
          </a:prstGeom>
        </p:spPr>
        <p:txBody>
          <a:bodyPr/>
          <a:lstStyle>
            <a:lvl1pPr>
              <a:defRPr>
                <a:solidFill>
                  <a:srgbClr val="FFFFFF"/>
                </a:solidFill>
              </a:defRPr>
            </a:lvl1pPr>
          </a:lstStyle>
          <a:p>
            <a:pPr/>
            <a:r>
              <a:t>#10 Determining principal components and then using random forest in it to get the random forest score using pca.</a:t>
            </a:r>
          </a:p>
        </p:txBody>
      </p:sp>
      <p:pic>
        <p:nvPicPr>
          <p:cNvPr id="450" name="Picture 4" descr="Picture 4"/>
          <p:cNvPicPr>
            <a:picLocks noChangeAspect="1"/>
          </p:cNvPicPr>
          <p:nvPr/>
        </p:nvPicPr>
        <p:blipFill>
          <a:blip r:embed="rId2">
            <a:extLst/>
          </a:blip>
          <a:srcRect l="13315" t="24898" r="13903" b="36598"/>
          <a:stretch>
            <a:fillRect/>
          </a:stretch>
        </p:blipFill>
        <p:spPr>
          <a:xfrm>
            <a:off x="1621970" y="2276668"/>
            <a:ext cx="8873416" cy="2192698"/>
          </a:xfrm>
          <a:prstGeom prst="rect">
            <a:avLst/>
          </a:prstGeom>
          <a:ln w="12700">
            <a:miter lim="400000"/>
          </a:ln>
        </p:spPr>
      </p:pic>
      <p:pic>
        <p:nvPicPr>
          <p:cNvPr id="451" name="Picture 6" descr="Picture 6"/>
          <p:cNvPicPr>
            <a:picLocks noChangeAspect="1"/>
          </p:cNvPicPr>
          <p:nvPr/>
        </p:nvPicPr>
        <p:blipFill>
          <a:blip r:embed="rId2">
            <a:extLst/>
          </a:blip>
          <a:srcRect l="14847" t="64082" r="14056" b="5713"/>
          <a:stretch>
            <a:fillRect/>
          </a:stretch>
        </p:blipFill>
        <p:spPr>
          <a:xfrm>
            <a:off x="1817911" y="4469365"/>
            <a:ext cx="8873416" cy="2192697"/>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11 Other Evaluation metrics:"/>
          <p:cNvSpPr txBox="1"/>
          <p:nvPr>
            <p:ph type="title"/>
          </p:nvPr>
        </p:nvSpPr>
        <p:spPr>
          <a:prstGeom prst="rect">
            <a:avLst/>
          </a:prstGeom>
        </p:spPr>
        <p:txBody>
          <a:bodyPr/>
          <a:lstStyle>
            <a:lvl1pPr>
              <a:defRPr sz="2000"/>
            </a:lvl1pPr>
          </a:lstStyle>
          <a:p>
            <a:pPr/>
            <a:r>
              <a:t>#11 Other Evaluation metrics:</a:t>
            </a:r>
          </a:p>
        </p:txBody>
      </p:sp>
      <p:pic>
        <p:nvPicPr>
          <p:cNvPr id="454" name="Screenshot 2021-07-18 at 12.35.55 PM.png" descr="Screenshot 2021-07-18 at 12.35.55 PM.png"/>
          <p:cNvPicPr>
            <a:picLocks noChangeAspect="1"/>
          </p:cNvPicPr>
          <p:nvPr/>
        </p:nvPicPr>
        <p:blipFill>
          <a:blip r:embed="rId2">
            <a:extLst/>
          </a:blip>
          <a:stretch>
            <a:fillRect/>
          </a:stretch>
        </p:blipFill>
        <p:spPr>
          <a:xfrm>
            <a:off x="1252960" y="2575838"/>
            <a:ext cx="8369301" cy="312420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Conclusion"/>
          <p:cNvSpPr txBox="1"/>
          <p:nvPr>
            <p:ph type="title"/>
          </p:nvPr>
        </p:nvSpPr>
        <p:spPr>
          <a:xfrm>
            <a:off x="1154954" y="973667"/>
            <a:ext cx="8761415" cy="706969"/>
          </a:xfrm>
          <a:prstGeom prst="rect">
            <a:avLst/>
          </a:prstGeom>
        </p:spPr>
        <p:txBody>
          <a:bodyPr/>
          <a:lstStyle/>
          <a:p>
            <a:pPr/>
            <a:r>
              <a:t>Conclusion</a:t>
            </a:r>
          </a:p>
        </p:txBody>
      </p:sp>
      <p:sp>
        <p:nvSpPr>
          <p:cNvPr id="457" name="The subject of this project was to determine if the variables contribute to the admission of student to Master’s degree program with the help of prediction models. The results of this examination appear to indicate that it greatly contributes to the resp"/>
          <p:cNvSpPr txBox="1"/>
          <p:nvPr>
            <p:ph type="body" sz="half" idx="1"/>
          </p:nvPr>
        </p:nvSpPr>
        <p:spPr>
          <a:xfrm>
            <a:off x="1154953" y="2603500"/>
            <a:ext cx="8825662" cy="3416300"/>
          </a:xfrm>
          <a:prstGeom prst="rect">
            <a:avLst/>
          </a:prstGeom>
        </p:spPr>
        <p:txBody>
          <a:bodyPr/>
          <a:lstStyle/>
          <a:p>
            <a:pPr marL="274320" indent="-274320" defTabSz="365758">
              <a:spcBef>
                <a:spcPts val="800"/>
              </a:spcBef>
              <a:defRPr sz="1400"/>
            </a:pPr>
            <a:r>
              <a:t>The subject of this project was to determine if the variables contribute to the admission of student to Master’s degree program with the help of prediction models. The results of this examination appear to indicate that it greatly contributes to the response variable ‘Chance of Admit’. Higher the GRE, TOEFL, score then higher the admit chances. </a:t>
            </a:r>
          </a:p>
          <a:p>
            <a:pPr marL="274320" indent="-274320" defTabSz="365758">
              <a:spcBef>
                <a:spcPts val="800"/>
              </a:spcBef>
              <a:defRPr sz="1400"/>
            </a:pPr>
            <a:r>
              <a:t>The model predicts 84% accuracy with multiple linear regression , 80% accuracy using multiple linear regression using PCA, 83% accuracy with random forest model and 91% accuracy with Random Forest model using PCA and can be used for predicting the admit chances based on the above factors. This model will be helpful for the universities to predict the admission and ease their process of selection and timelines.</a:t>
            </a:r>
          </a:p>
          <a:p>
            <a:pPr marL="274320" indent="-274320" defTabSz="365758">
              <a:spcBef>
                <a:spcPts val="800"/>
              </a:spcBef>
              <a:defRPr sz="1400"/>
            </a:pPr>
            <a:r>
              <a:t>As part of the hypothesis, the model proved that admission to Master’s degree program is dependent on GRE, TOEFL and other scores.</a:t>
            </a:r>
          </a:p>
          <a:p>
            <a:pPr marL="274320" indent="-274320" defTabSz="365758">
              <a:spcBef>
                <a:spcPts val="800"/>
              </a:spcBef>
              <a:defRPr sz="1400"/>
            </a:pPr>
            <a:r>
              <a:t>          The results observed are that the R2_Score is high for Random Forest using PCA model while multiple regression model performed moderately. This implies using Random Forest, we can predict better whether a student gets admission or not.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Thank you"/>
          <p:cNvSpPr txBox="1"/>
          <p:nvPr>
            <p:ph type="title"/>
          </p:nvPr>
        </p:nvSpPr>
        <p:spPr>
          <a:xfrm>
            <a:off x="1154952" y="2370664"/>
            <a:ext cx="8825663" cy="1822519"/>
          </a:xfrm>
          <a:prstGeom prst="rect">
            <a:avLst/>
          </a:prstGeom>
        </p:spPr>
        <p:txBody>
          <a:bodyPr/>
          <a:lstStyle/>
          <a:p>
            <a:pPr/>
            <a:r>
              <a:t>Thank you</a:t>
            </a:r>
          </a:p>
        </p:txBody>
      </p:sp>
      <p:sp>
        <p:nvSpPr>
          <p:cNvPr id="460" name="Batch_16_Group_22"/>
          <p:cNvSpPr txBox="1"/>
          <p:nvPr>
            <p:ph type="body" sz="quarter" idx="1"/>
          </p:nvPr>
        </p:nvSpPr>
        <p:spPr>
          <a:xfrm>
            <a:off x="1154953" y="5024966"/>
            <a:ext cx="8825662" cy="860404"/>
          </a:xfrm>
          <a:prstGeom prst="rect">
            <a:avLst/>
          </a:prstGeom>
        </p:spPr>
        <p:txBody>
          <a:bodyPr/>
          <a:lstStyle/>
          <a:p>
            <a:pPr/>
            <a:r>
              <a:t>Batch_16_Group_22</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Picture 48" descr="Picture 48"/>
          <p:cNvPicPr>
            <a:picLocks noChangeAspect="1"/>
          </p:cNvPicPr>
          <p:nvPr/>
        </p:nvPicPr>
        <p:blipFill>
          <a:blip r:embed="rId2">
            <a:extLst/>
          </a:blip>
          <a:stretch>
            <a:fillRect/>
          </a:stretch>
        </p:blipFill>
        <p:spPr>
          <a:xfrm>
            <a:off x="1223999" y="2375997"/>
            <a:ext cx="10314724" cy="3133084"/>
          </a:xfrm>
          <a:prstGeom prst="rect">
            <a:avLst/>
          </a:prstGeom>
          <a:ln w="12700">
            <a:miter lim="400000"/>
          </a:ln>
        </p:spPr>
      </p:pic>
      <p:sp>
        <p:nvSpPr>
          <p:cNvPr id="303" name="CustomShape 1"/>
          <p:cNvSpPr txBox="1"/>
          <p:nvPr/>
        </p:nvSpPr>
        <p:spPr>
          <a:xfrm>
            <a:off x="1921218" y="1135710"/>
            <a:ext cx="5306401" cy="8826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Arial"/>
                <a:ea typeface="Arial"/>
                <a:cs typeface="Arial"/>
                <a:sym typeface="Arial"/>
              </a:defRPr>
            </a:pPr>
            <a:r>
              <a:t>Step 3:</a:t>
            </a:r>
          </a:p>
          <a:p>
            <a:pPr>
              <a:defRPr b="1" spc="-1">
                <a:latin typeface="Arial"/>
                <a:ea typeface="Arial"/>
                <a:cs typeface="Arial"/>
                <a:sym typeface="Arial"/>
              </a:defRPr>
            </a:pPr>
          </a:p>
          <a:p>
            <a:pPr>
              <a:defRPr b="1" spc="-1">
                <a:latin typeface="Arial"/>
                <a:ea typeface="Arial"/>
                <a:cs typeface="Arial"/>
                <a:sym typeface="Arial"/>
              </a:defRPr>
            </a:pPr>
            <a:r>
              <a:t>Checking Data types of all columns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Picture 49" descr="Picture 49"/>
          <p:cNvPicPr>
            <a:picLocks noChangeAspect="1"/>
          </p:cNvPicPr>
          <p:nvPr/>
        </p:nvPicPr>
        <p:blipFill>
          <a:blip r:embed="rId2">
            <a:extLst/>
          </a:blip>
          <a:stretch>
            <a:fillRect/>
          </a:stretch>
        </p:blipFill>
        <p:spPr>
          <a:xfrm>
            <a:off x="875878" y="2769117"/>
            <a:ext cx="10572123" cy="1046884"/>
          </a:xfrm>
          <a:prstGeom prst="rect">
            <a:avLst/>
          </a:prstGeom>
          <a:ln w="12700">
            <a:miter lim="400000"/>
          </a:ln>
        </p:spPr>
      </p:pic>
      <p:sp>
        <p:nvSpPr>
          <p:cNvPr id="306" name="CustomShape 1"/>
          <p:cNvSpPr txBox="1"/>
          <p:nvPr/>
        </p:nvSpPr>
        <p:spPr>
          <a:xfrm>
            <a:off x="2148837" y="1374119"/>
            <a:ext cx="4128127" cy="8826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Arial"/>
                <a:ea typeface="Arial"/>
                <a:cs typeface="Arial"/>
                <a:sym typeface="Arial"/>
              </a:defRPr>
            </a:pPr>
            <a:r>
              <a:t>Step 4:</a:t>
            </a:r>
          </a:p>
          <a:p>
            <a:pPr>
              <a:defRPr spc="-1">
                <a:latin typeface="Arial"/>
                <a:ea typeface="Arial"/>
                <a:cs typeface="Arial"/>
                <a:sym typeface="Arial"/>
              </a:defRPr>
            </a:pPr>
          </a:p>
          <a:p>
            <a:pPr>
              <a:defRPr b="1" spc="-1">
                <a:latin typeface="Arial"/>
                <a:ea typeface="Arial"/>
                <a:cs typeface="Arial"/>
                <a:sym typeface="Arial"/>
              </a:defRPr>
            </a:pPr>
            <a:r>
              <a:t>Taking columns in x and y variable</a:t>
            </a:r>
            <a:r>
              <a:rPr b="0"/>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Picture 50" descr="Picture 50"/>
          <p:cNvPicPr>
            <a:picLocks noChangeAspect="1"/>
          </p:cNvPicPr>
          <p:nvPr/>
        </p:nvPicPr>
        <p:blipFill>
          <a:blip r:embed="rId2">
            <a:extLst/>
          </a:blip>
          <a:stretch>
            <a:fillRect/>
          </a:stretch>
        </p:blipFill>
        <p:spPr>
          <a:xfrm>
            <a:off x="429208" y="2159998"/>
            <a:ext cx="10874434" cy="719643"/>
          </a:xfrm>
          <a:prstGeom prst="rect">
            <a:avLst/>
          </a:prstGeom>
          <a:ln w="12700">
            <a:miter lim="400000"/>
          </a:ln>
        </p:spPr>
      </p:pic>
      <p:pic>
        <p:nvPicPr>
          <p:cNvPr id="309" name="Picture 51" descr="Picture 51"/>
          <p:cNvPicPr>
            <a:picLocks noChangeAspect="1"/>
          </p:cNvPicPr>
          <p:nvPr/>
        </p:nvPicPr>
        <p:blipFill>
          <a:blip r:embed="rId3">
            <a:extLst/>
          </a:blip>
          <a:stretch>
            <a:fillRect/>
          </a:stretch>
        </p:blipFill>
        <p:spPr>
          <a:xfrm>
            <a:off x="731519" y="4282559"/>
            <a:ext cx="10572123" cy="685084"/>
          </a:xfrm>
          <a:prstGeom prst="rect">
            <a:avLst/>
          </a:prstGeom>
          <a:ln w="12700">
            <a:miter lim="400000"/>
          </a:ln>
        </p:spPr>
      </p:pic>
      <p:sp>
        <p:nvSpPr>
          <p:cNvPr id="310" name="CustomShape 1"/>
          <p:cNvSpPr txBox="1"/>
          <p:nvPr/>
        </p:nvSpPr>
        <p:spPr>
          <a:xfrm>
            <a:off x="1331300" y="1461060"/>
            <a:ext cx="2811966"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Step 5: Training data</a:t>
            </a:r>
          </a:p>
        </p:txBody>
      </p:sp>
      <p:sp>
        <p:nvSpPr>
          <p:cNvPr id="311" name="CustomShape 2"/>
          <p:cNvSpPr txBox="1"/>
          <p:nvPr/>
        </p:nvSpPr>
        <p:spPr>
          <a:xfrm>
            <a:off x="5002560" y="3978719"/>
            <a:ext cx="3528364"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Check shape of train data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3" name="Picture 52" descr="Picture 52"/>
          <p:cNvPicPr>
            <a:picLocks noChangeAspect="1"/>
          </p:cNvPicPr>
          <p:nvPr/>
        </p:nvPicPr>
        <p:blipFill>
          <a:blip r:embed="rId2">
            <a:extLst/>
          </a:blip>
          <a:stretch>
            <a:fillRect/>
          </a:stretch>
        </p:blipFill>
        <p:spPr>
          <a:xfrm>
            <a:off x="875520" y="2375997"/>
            <a:ext cx="10572120" cy="1009085"/>
          </a:xfrm>
          <a:prstGeom prst="rect">
            <a:avLst/>
          </a:prstGeom>
          <a:ln w="12700">
            <a:miter lim="400000"/>
          </a:ln>
        </p:spPr>
      </p:pic>
      <p:sp>
        <p:nvSpPr>
          <p:cNvPr id="314" name="CustomShape 1"/>
          <p:cNvSpPr txBox="1"/>
          <p:nvPr/>
        </p:nvSpPr>
        <p:spPr>
          <a:xfrm>
            <a:off x="1152279" y="1356920"/>
            <a:ext cx="19180904" cy="6159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Arial"/>
                <a:ea typeface="Arial"/>
                <a:cs typeface="Arial"/>
                <a:sym typeface="Arial"/>
              </a:defRPr>
            </a:pPr>
            <a:r>
              <a:t>Step 6: Importing LinearRegression from sklearn.learn_model</a:t>
            </a:r>
          </a:p>
          <a:p>
            <a:pPr>
              <a:defRPr b="1" spc="-1">
                <a:latin typeface="Arial"/>
                <a:ea typeface="Arial"/>
                <a:cs typeface="Arial"/>
                <a:sym typeface="Arial"/>
              </a:defRPr>
            </a:pPr>
            <a:r>
              <a:t>             And Fitting train data.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A7A7A7"/>
      </a:dk2>
      <a:lt2>
        <a:srgbClr val="535353"/>
      </a:lt2>
      <a:accent1>
        <a:srgbClr val="B31166"/>
      </a:accent1>
      <a:accent2>
        <a:srgbClr val="E33D6F"/>
      </a:accent2>
      <a:accent3>
        <a:srgbClr val="E45F3C"/>
      </a:accent3>
      <a:accent4>
        <a:srgbClr val="E9943A"/>
      </a:accent4>
      <a:accent5>
        <a:srgbClr val="9B6BF2"/>
      </a:accent5>
      <a:accent6>
        <a:srgbClr val="D53DD0"/>
      </a:accent6>
      <a:hlink>
        <a:srgbClr val="0000FF"/>
      </a:hlink>
      <a:folHlink>
        <a:srgbClr val="FF00FF"/>
      </a:folHlink>
    </a:clrScheme>
    <a:fontScheme name="Ion Boardroom">
      <a:majorFont>
        <a:latin typeface="Helvetica"/>
        <a:ea typeface="Helvetica"/>
        <a:cs typeface="Helvetica"/>
      </a:majorFont>
      <a:minorFont>
        <a:latin typeface="Calibri"/>
        <a:ea typeface="Calibri"/>
        <a:cs typeface="Calibri"/>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A7A7A7"/>
      </a:dk2>
      <a:lt2>
        <a:srgbClr val="535353"/>
      </a:lt2>
      <a:accent1>
        <a:srgbClr val="B31166"/>
      </a:accent1>
      <a:accent2>
        <a:srgbClr val="E33D6F"/>
      </a:accent2>
      <a:accent3>
        <a:srgbClr val="E45F3C"/>
      </a:accent3>
      <a:accent4>
        <a:srgbClr val="E9943A"/>
      </a:accent4>
      <a:accent5>
        <a:srgbClr val="9B6BF2"/>
      </a:accent5>
      <a:accent6>
        <a:srgbClr val="D53DD0"/>
      </a:accent6>
      <a:hlink>
        <a:srgbClr val="0000FF"/>
      </a:hlink>
      <a:folHlink>
        <a:srgbClr val="FF00FF"/>
      </a:folHlink>
    </a:clrScheme>
    <a:fontScheme name="Ion Boardroom">
      <a:majorFont>
        <a:latin typeface="Helvetica"/>
        <a:ea typeface="Helvetica"/>
        <a:cs typeface="Helvetica"/>
      </a:majorFont>
      <a:minorFont>
        <a:latin typeface="Calibri"/>
        <a:ea typeface="Calibri"/>
        <a:cs typeface="Calibri"/>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